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9"/>
  </p:notes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299" r:id="rId14"/>
    <p:sldId id="257" r:id="rId15"/>
    <p:sldId id="259" r:id="rId16"/>
    <p:sldId id="294" r:id="rId17"/>
    <p:sldId id="258" r:id="rId18"/>
    <p:sldId id="311" r:id="rId19"/>
    <p:sldId id="312" r:id="rId20"/>
    <p:sldId id="260" r:id="rId21"/>
    <p:sldId id="261" r:id="rId22"/>
    <p:sldId id="292" r:id="rId23"/>
    <p:sldId id="295" r:id="rId24"/>
    <p:sldId id="296" r:id="rId25"/>
    <p:sldId id="297" r:id="rId26"/>
    <p:sldId id="298" r:id="rId27"/>
    <p:sldId id="273" r:id="rId28"/>
  </p:sldIdLst>
  <p:sldSz cx="9144000" cy="5143500" type="screen16x9"/>
  <p:notesSz cx="6858000" cy="9144000"/>
  <p:embeddedFontLst>
    <p:embeddedFont>
      <p:font typeface="Abel" panose="02000506030000020004" pitchFamily="2" charset="0"/>
      <p:regular r:id="rId30"/>
    </p:embeddedFont>
    <p:embeddedFont>
      <p:font typeface="Dosis" pitchFamily="2" charset="0"/>
      <p:regular r:id="rId31"/>
      <p:bold r:id="rId32"/>
    </p:embeddedFont>
    <p:embeddedFont>
      <p:font typeface="Dosis ExtraLight" pitchFamily="2" charset="0"/>
      <p:regular r:id="rId33"/>
      <p:bold r:id="rId34"/>
    </p:embeddedFont>
    <p:embeddedFont>
      <p:font typeface="Fira Sans Condensed ExtraLight" panose="020F0502020204030204" pitchFamily="34" charset="0"/>
      <p:regular r:id="rId35"/>
      <p:bold r:id="rId36"/>
      <p:italic r:id="rId37"/>
      <p:boldItalic r:id="rId38"/>
    </p:embeddedFont>
    <p:embeddedFont>
      <p:font typeface="Fira Sans Extra Condensed Medium" panose="020B0604020202020204" charset="0"/>
      <p:regular r:id="rId39"/>
      <p:bold r:id="rId40"/>
      <p:italic r:id="rId41"/>
      <p:boldItalic r:id="rId42"/>
    </p:embeddedFont>
    <p:embeddedFont>
      <p:font typeface="Josefin Sans" panose="020F0502020204030204" pitchFamily="2" charset="0"/>
      <p:regular r:id="rId43"/>
      <p:bold r:id="rId44"/>
      <p:italic r:id="rId45"/>
      <p:boldItalic r:id="rId46"/>
    </p:embeddedFont>
    <p:embeddedFont>
      <p:font typeface="Squada One" panose="020B0604020202020204" charset="0"/>
      <p:regular r:id="rId47"/>
    </p:embeddedFont>
    <p:embeddedFont>
      <p:font typeface="Staatliches"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336">
          <p15:clr>
            <a:srgbClr val="9AA0A6"/>
          </p15:clr>
        </p15:guide>
        <p15:guide id="3" orient="horz" pos="2904">
          <p15:clr>
            <a:srgbClr val="9AA0A6"/>
          </p15:clr>
        </p15:guide>
        <p15:guide id="4" pos="2880">
          <p15:clr>
            <a:srgbClr val="9AA0A6"/>
          </p15:clr>
        </p15:guide>
        <p15:guide id="5" pos="701">
          <p15:clr>
            <a:srgbClr val="9AA0A6"/>
          </p15:clr>
        </p15:guide>
        <p15:guide id="6" orient="horz" pos="261">
          <p15:clr>
            <a:srgbClr val="9AA0A6"/>
          </p15:clr>
        </p15:guide>
        <p15:guide id="7" pos="885">
          <p15:clr>
            <a:srgbClr val="9AA0A6"/>
          </p15:clr>
        </p15:guide>
        <p15:guide id="8" pos="53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EFEFEF"/>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snapToGrid="0">
      <p:cViewPr varScale="1">
        <p:scale>
          <a:sx n="142" d="100"/>
          <a:sy n="142" d="100"/>
        </p:scale>
        <p:origin x="708" y="114"/>
      </p:cViewPr>
      <p:guideLst>
        <p:guide pos="454"/>
        <p:guide orient="horz" pos="336"/>
        <p:guide orient="horz" pos="2904"/>
        <p:guide pos="2880"/>
        <p:guide pos="701"/>
        <p:guide orient="horz" pos="261"/>
        <p:guide pos="885"/>
        <p:guide pos="5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3FD68-3AF2-4A3A-AB3E-C78E590EC1B0}"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MX"/>
        </a:p>
      </dgm:t>
    </dgm:pt>
    <dgm:pt modelId="{CEA95B8D-A607-4BC1-8129-C11FFDAE51BF}">
      <dgm:prSet phldrT="[Texto]"/>
      <dgm:spPr>
        <a:solidFill>
          <a:schemeClr val="bg2">
            <a:lumMod val="75000"/>
          </a:schemeClr>
        </a:solidFill>
        <a:effectLst>
          <a:outerShdw blurRad="50800" dist="38100" dir="5400000" algn="t" rotWithShape="0">
            <a:prstClr val="black">
              <a:alpha val="40000"/>
            </a:prstClr>
          </a:outerShdw>
        </a:effectLst>
      </dgm:spPr>
      <dgm:t>
        <a:bodyPr/>
        <a:lstStyle/>
        <a:p>
          <a:r>
            <a:rPr lang="es-MX" dirty="0"/>
            <a:t>Mesa Directiva</a:t>
          </a:r>
        </a:p>
      </dgm:t>
    </dgm:pt>
    <dgm:pt modelId="{5B0EB8ED-FB5E-4F44-BC9D-9D8AF59A151E}" type="parTrans" cxnId="{0B77B0EB-1C25-4CB4-B54A-D5F49526BCC8}">
      <dgm:prSet/>
      <dgm:spPr/>
      <dgm:t>
        <a:bodyPr/>
        <a:lstStyle/>
        <a:p>
          <a:endParaRPr lang="es-MX"/>
        </a:p>
      </dgm:t>
    </dgm:pt>
    <dgm:pt modelId="{B7521390-2A1F-4DE2-8C20-BCC3769A5C1E}" type="sibTrans" cxnId="{0B77B0EB-1C25-4CB4-B54A-D5F49526BCC8}">
      <dgm:prSet/>
      <dgm:spPr>
        <a:ln>
          <a:solidFill>
            <a:srgbClr val="C00000"/>
          </a:solidFill>
        </a:ln>
      </dgm:spPr>
      <dgm:t>
        <a:bodyPr/>
        <a:lstStyle/>
        <a:p>
          <a:endParaRPr lang="es-MX"/>
        </a:p>
      </dgm:t>
    </dgm:pt>
    <dgm:pt modelId="{3E3B6D74-AF7B-4296-8ED5-515591FAFB77}">
      <dgm:prSet phldrT="[Texto]"/>
      <dgm:spPr>
        <a:solidFill>
          <a:schemeClr val="bg2">
            <a:lumMod val="75000"/>
          </a:schemeClr>
        </a:solidFill>
      </dgm:spPr>
      <dgm:t>
        <a:bodyPr/>
        <a:lstStyle/>
        <a:p>
          <a:pPr algn="r"/>
          <a:r>
            <a:rPr lang="es-MX" dirty="0"/>
            <a:t>Junta de Gobierno y Coordinación Política</a:t>
          </a:r>
        </a:p>
      </dgm:t>
    </dgm:pt>
    <dgm:pt modelId="{6643A5FC-B799-4368-BCEF-FA5EFAD87122}" type="parTrans" cxnId="{F546A66B-9988-46B0-B522-7CA7AF4C5859}">
      <dgm:prSet/>
      <dgm:spPr/>
      <dgm:t>
        <a:bodyPr/>
        <a:lstStyle/>
        <a:p>
          <a:endParaRPr lang="es-MX"/>
        </a:p>
      </dgm:t>
    </dgm:pt>
    <dgm:pt modelId="{AF99CD27-7209-49D4-9612-40AE63D12261}" type="sibTrans" cxnId="{F546A66B-9988-46B0-B522-7CA7AF4C5859}">
      <dgm:prSet/>
      <dgm:spPr/>
      <dgm:t>
        <a:bodyPr/>
        <a:lstStyle/>
        <a:p>
          <a:endParaRPr lang="es-MX"/>
        </a:p>
      </dgm:t>
    </dgm:pt>
    <dgm:pt modelId="{19943737-60FD-417A-9CCC-6C008C8C2B72}">
      <dgm:prSet phldrT="[Texto]"/>
      <dgm:spPr>
        <a:solidFill>
          <a:schemeClr val="bg2">
            <a:lumMod val="75000"/>
          </a:schemeClr>
        </a:solidFill>
      </dgm:spPr>
      <dgm:t>
        <a:bodyPr/>
        <a:lstStyle/>
        <a:p>
          <a:r>
            <a:rPr lang="es-MX" dirty="0"/>
            <a:t>Comisión Permanente	</a:t>
          </a:r>
        </a:p>
      </dgm:t>
    </dgm:pt>
    <dgm:pt modelId="{FDC2834B-6D45-4412-B9BA-01CE2BA2D640}" type="parTrans" cxnId="{A5F34527-FC8B-48F0-B5D8-77B5376F2E2A}">
      <dgm:prSet/>
      <dgm:spPr/>
      <dgm:t>
        <a:bodyPr/>
        <a:lstStyle/>
        <a:p>
          <a:endParaRPr lang="es-MX"/>
        </a:p>
      </dgm:t>
    </dgm:pt>
    <dgm:pt modelId="{FC51DBE8-F661-4CCB-9CCB-EDB76A27AA18}" type="sibTrans" cxnId="{A5F34527-FC8B-48F0-B5D8-77B5376F2E2A}">
      <dgm:prSet/>
      <dgm:spPr/>
      <dgm:t>
        <a:bodyPr/>
        <a:lstStyle/>
        <a:p>
          <a:endParaRPr lang="es-MX"/>
        </a:p>
      </dgm:t>
    </dgm:pt>
    <dgm:pt modelId="{FB188000-E49D-4C31-AE41-7663A018F5DC}">
      <dgm:prSet phldrT="[Texto]"/>
      <dgm:spPr>
        <a:solidFill>
          <a:schemeClr val="bg2">
            <a:lumMod val="75000"/>
          </a:schemeClr>
        </a:solidFill>
      </dgm:spPr>
      <dgm:t>
        <a:bodyPr/>
        <a:lstStyle/>
        <a:p>
          <a:r>
            <a:rPr lang="es-MX" dirty="0"/>
            <a:t>Comisiones Legislativas</a:t>
          </a:r>
        </a:p>
      </dgm:t>
    </dgm:pt>
    <dgm:pt modelId="{69803F24-9F0A-4AEF-873D-97F9071883DF}" type="parTrans" cxnId="{51B9D6C8-590E-4639-BAAF-93543669D525}">
      <dgm:prSet/>
      <dgm:spPr/>
      <dgm:t>
        <a:bodyPr/>
        <a:lstStyle/>
        <a:p>
          <a:endParaRPr lang="es-MX"/>
        </a:p>
      </dgm:t>
    </dgm:pt>
    <dgm:pt modelId="{02A330FC-47F1-4CCA-8128-F57914A08BF2}" type="sibTrans" cxnId="{51B9D6C8-590E-4639-BAAF-93543669D525}">
      <dgm:prSet/>
      <dgm:spPr/>
      <dgm:t>
        <a:bodyPr/>
        <a:lstStyle/>
        <a:p>
          <a:endParaRPr lang="es-MX"/>
        </a:p>
      </dgm:t>
    </dgm:pt>
    <dgm:pt modelId="{82657D75-A491-4955-B07B-2F95DB434055}">
      <dgm:prSet phldrT="[Texto]"/>
      <dgm:spPr>
        <a:solidFill>
          <a:schemeClr val="bg2">
            <a:lumMod val="75000"/>
          </a:schemeClr>
        </a:solidFill>
      </dgm:spPr>
      <dgm:t>
        <a:bodyPr/>
        <a:lstStyle/>
        <a:p>
          <a:r>
            <a:rPr lang="es-MX" dirty="0"/>
            <a:t>Pleno</a:t>
          </a:r>
        </a:p>
      </dgm:t>
    </dgm:pt>
    <dgm:pt modelId="{62BEEAA9-51ED-4D26-AA14-156131A39606}" type="parTrans" cxnId="{CE9F6A56-7633-4888-A152-64C375136CFB}">
      <dgm:prSet/>
      <dgm:spPr/>
      <dgm:t>
        <a:bodyPr/>
        <a:lstStyle/>
        <a:p>
          <a:endParaRPr lang="es-MX"/>
        </a:p>
      </dgm:t>
    </dgm:pt>
    <dgm:pt modelId="{23070E11-E9F0-40F7-BFBE-6AF581402407}" type="sibTrans" cxnId="{CE9F6A56-7633-4888-A152-64C375136CFB}">
      <dgm:prSet/>
      <dgm:spPr/>
      <dgm:t>
        <a:bodyPr/>
        <a:lstStyle/>
        <a:p>
          <a:endParaRPr lang="es-MX"/>
        </a:p>
      </dgm:t>
    </dgm:pt>
    <dgm:pt modelId="{A49BC368-EF2C-4A66-8457-62EEFC4D377D}" type="pres">
      <dgm:prSet presAssocID="{4013FD68-3AF2-4A3A-AB3E-C78E590EC1B0}" presName="Name0" presStyleCnt="0">
        <dgm:presLayoutVars>
          <dgm:chMax val="7"/>
          <dgm:chPref val="7"/>
          <dgm:dir/>
        </dgm:presLayoutVars>
      </dgm:prSet>
      <dgm:spPr/>
    </dgm:pt>
    <dgm:pt modelId="{5D848B4B-5328-44FA-84FD-38FB81630897}" type="pres">
      <dgm:prSet presAssocID="{4013FD68-3AF2-4A3A-AB3E-C78E590EC1B0}" presName="Name1" presStyleCnt="0"/>
      <dgm:spPr/>
    </dgm:pt>
    <dgm:pt modelId="{2E174E56-FE68-4A61-860D-69CF28B432DD}" type="pres">
      <dgm:prSet presAssocID="{4013FD68-3AF2-4A3A-AB3E-C78E590EC1B0}" presName="cycle" presStyleCnt="0"/>
      <dgm:spPr/>
    </dgm:pt>
    <dgm:pt modelId="{2A5EE12F-74E4-46DB-A6E7-824AD3420A23}" type="pres">
      <dgm:prSet presAssocID="{4013FD68-3AF2-4A3A-AB3E-C78E590EC1B0}" presName="srcNode" presStyleLbl="node1" presStyleIdx="0" presStyleCnt="5"/>
      <dgm:spPr/>
    </dgm:pt>
    <dgm:pt modelId="{14F2DF10-90BC-45A1-A15F-1E6533E8D62B}" type="pres">
      <dgm:prSet presAssocID="{4013FD68-3AF2-4A3A-AB3E-C78E590EC1B0}" presName="conn" presStyleLbl="parChTrans1D2" presStyleIdx="0" presStyleCnt="1"/>
      <dgm:spPr/>
    </dgm:pt>
    <dgm:pt modelId="{0E6F6D23-11AA-45BE-B385-6D1DDA8D31A7}" type="pres">
      <dgm:prSet presAssocID="{4013FD68-3AF2-4A3A-AB3E-C78E590EC1B0}" presName="extraNode" presStyleLbl="node1" presStyleIdx="0" presStyleCnt="5"/>
      <dgm:spPr/>
    </dgm:pt>
    <dgm:pt modelId="{F95EE4B7-A76B-4A67-B25B-D0A15A685FD1}" type="pres">
      <dgm:prSet presAssocID="{4013FD68-3AF2-4A3A-AB3E-C78E590EC1B0}" presName="dstNode" presStyleLbl="node1" presStyleIdx="0" presStyleCnt="5"/>
      <dgm:spPr/>
    </dgm:pt>
    <dgm:pt modelId="{D2E33E25-8F88-42F5-A225-98489432F5BD}" type="pres">
      <dgm:prSet presAssocID="{CEA95B8D-A607-4BC1-8129-C11FFDAE51BF}" presName="text_1" presStyleLbl="node1" presStyleIdx="0" presStyleCnt="5">
        <dgm:presLayoutVars>
          <dgm:bulletEnabled val="1"/>
        </dgm:presLayoutVars>
      </dgm:prSet>
      <dgm:spPr/>
    </dgm:pt>
    <dgm:pt modelId="{0AE4CB20-5626-4314-B956-7231ECCE7F57}" type="pres">
      <dgm:prSet presAssocID="{CEA95B8D-A607-4BC1-8129-C11FFDAE51BF}" presName="accent_1" presStyleCnt="0"/>
      <dgm:spPr/>
    </dgm:pt>
    <dgm:pt modelId="{C2F35D63-A5BB-4489-A6DF-4C0BB2BDBF67}" type="pres">
      <dgm:prSet presAssocID="{CEA95B8D-A607-4BC1-8129-C11FFDAE51BF}" presName="accentRepeatNode" presStyleLbl="solidFgAcc1" presStyleIdx="0" presStyleCnt="5"/>
      <dgm:spPr>
        <a:ln>
          <a:solidFill>
            <a:schemeClr val="bg2">
              <a:lumMod val="75000"/>
            </a:schemeClr>
          </a:solidFill>
        </a:ln>
      </dgm:spPr>
    </dgm:pt>
    <dgm:pt modelId="{F6232A55-82BC-4C10-8E6F-44A720B4937B}" type="pres">
      <dgm:prSet presAssocID="{3E3B6D74-AF7B-4296-8ED5-515591FAFB77}" presName="text_2" presStyleLbl="node1" presStyleIdx="1" presStyleCnt="5">
        <dgm:presLayoutVars>
          <dgm:bulletEnabled val="1"/>
        </dgm:presLayoutVars>
      </dgm:prSet>
      <dgm:spPr/>
    </dgm:pt>
    <dgm:pt modelId="{C8CFA299-3E92-4AEB-9A14-62754758EEA9}" type="pres">
      <dgm:prSet presAssocID="{3E3B6D74-AF7B-4296-8ED5-515591FAFB77}" presName="accent_2" presStyleCnt="0"/>
      <dgm:spPr/>
    </dgm:pt>
    <dgm:pt modelId="{6AD75E3C-F5E7-4E2E-A090-F1DC0FE0B893}" type="pres">
      <dgm:prSet presAssocID="{3E3B6D74-AF7B-4296-8ED5-515591FAFB77}" presName="accentRepeatNode" presStyleLbl="solidFgAcc1" presStyleIdx="1" presStyleCnt="5"/>
      <dgm:spPr>
        <a:ln>
          <a:solidFill>
            <a:schemeClr val="bg2">
              <a:lumMod val="75000"/>
            </a:schemeClr>
          </a:solidFill>
        </a:ln>
      </dgm:spPr>
    </dgm:pt>
    <dgm:pt modelId="{37299F36-0495-4FD6-822D-32B9C946560D}" type="pres">
      <dgm:prSet presAssocID="{19943737-60FD-417A-9CCC-6C008C8C2B72}" presName="text_3" presStyleLbl="node1" presStyleIdx="2" presStyleCnt="5">
        <dgm:presLayoutVars>
          <dgm:bulletEnabled val="1"/>
        </dgm:presLayoutVars>
      </dgm:prSet>
      <dgm:spPr/>
    </dgm:pt>
    <dgm:pt modelId="{31925D12-2411-4A86-9A49-239E9EAF3323}" type="pres">
      <dgm:prSet presAssocID="{19943737-60FD-417A-9CCC-6C008C8C2B72}" presName="accent_3" presStyleCnt="0"/>
      <dgm:spPr/>
    </dgm:pt>
    <dgm:pt modelId="{4B3076A8-B1B3-422F-8CA6-70B7D70AEAEB}" type="pres">
      <dgm:prSet presAssocID="{19943737-60FD-417A-9CCC-6C008C8C2B72}" presName="accentRepeatNode" presStyleLbl="solidFgAcc1" presStyleIdx="2" presStyleCnt="5"/>
      <dgm:spPr>
        <a:ln>
          <a:solidFill>
            <a:schemeClr val="bg2">
              <a:lumMod val="75000"/>
            </a:schemeClr>
          </a:solidFill>
        </a:ln>
      </dgm:spPr>
    </dgm:pt>
    <dgm:pt modelId="{2B841B05-B25D-48A6-88E5-4B6251D5E0B1}" type="pres">
      <dgm:prSet presAssocID="{FB188000-E49D-4C31-AE41-7663A018F5DC}" presName="text_4" presStyleLbl="node1" presStyleIdx="3" presStyleCnt="5">
        <dgm:presLayoutVars>
          <dgm:bulletEnabled val="1"/>
        </dgm:presLayoutVars>
      </dgm:prSet>
      <dgm:spPr/>
    </dgm:pt>
    <dgm:pt modelId="{C2BF4B8D-560B-4B5E-A43B-7FCF256A67E9}" type="pres">
      <dgm:prSet presAssocID="{FB188000-E49D-4C31-AE41-7663A018F5DC}" presName="accent_4" presStyleCnt="0"/>
      <dgm:spPr/>
    </dgm:pt>
    <dgm:pt modelId="{B48EE532-8EF8-4F82-9B5F-D612FA997075}" type="pres">
      <dgm:prSet presAssocID="{FB188000-E49D-4C31-AE41-7663A018F5DC}" presName="accentRepeatNode" presStyleLbl="solidFgAcc1" presStyleIdx="3" presStyleCnt="5"/>
      <dgm:spPr>
        <a:ln>
          <a:solidFill>
            <a:schemeClr val="bg2">
              <a:lumMod val="75000"/>
            </a:schemeClr>
          </a:solidFill>
        </a:ln>
      </dgm:spPr>
    </dgm:pt>
    <dgm:pt modelId="{686042AF-5B6E-4385-80DF-17744577E402}" type="pres">
      <dgm:prSet presAssocID="{82657D75-A491-4955-B07B-2F95DB434055}" presName="text_5" presStyleLbl="node1" presStyleIdx="4" presStyleCnt="5">
        <dgm:presLayoutVars>
          <dgm:bulletEnabled val="1"/>
        </dgm:presLayoutVars>
      </dgm:prSet>
      <dgm:spPr/>
    </dgm:pt>
    <dgm:pt modelId="{49516D6A-2490-43CB-8C6E-8FFF9A7A795C}" type="pres">
      <dgm:prSet presAssocID="{82657D75-A491-4955-B07B-2F95DB434055}" presName="accent_5" presStyleCnt="0"/>
      <dgm:spPr/>
    </dgm:pt>
    <dgm:pt modelId="{0DAB83AF-5617-4F39-92A8-42CBC4B5855A}" type="pres">
      <dgm:prSet presAssocID="{82657D75-A491-4955-B07B-2F95DB434055}" presName="accentRepeatNode" presStyleLbl="solidFgAcc1" presStyleIdx="4" presStyleCnt="5"/>
      <dgm:spPr>
        <a:ln>
          <a:solidFill>
            <a:schemeClr val="bg2">
              <a:lumMod val="75000"/>
            </a:schemeClr>
          </a:solidFill>
        </a:ln>
      </dgm:spPr>
    </dgm:pt>
  </dgm:ptLst>
  <dgm:cxnLst>
    <dgm:cxn modelId="{CC81F702-063D-4FD6-AE4A-2A41AC6A4AD2}" type="presOf" srcId="{CEA95B8D-A607-4BC1-8129-C11FFDAE51BF}" destId="{D2E33E25-8F88-42F5-A225-98489432F5BD}" srcOrd="0" destOrd="0" presId="urn:microsoft.com/office/officeart/2008/layout/VerticalCurvedList"/>
    <dgm:cxn modelId="{3085C61A-D640-4289-9952-79E9A2AFC782}" type="presOf" srcId="{3E3B6D74-AF7B-4296-8ED5-515591FAFB77}" destId="{F6232A55-82BC-4C10-8E6F-44A720B4937B}" srcOrd="0" destOrd="0" presId="urn:microsoft.com/office/officeart/2008/layout/VerticalCurvedList"/>
    <dgm:cxn modelId="{A5F34527-FC8B-48F0-B5D8-77B5376F2E2A}" srcId="{4013FD68-3AF2-4A3A-AB3E-C78E590EC1B0}" destId="{19943737-60FD-417A-9CCC-6C008C8C2B72}" srcOrd="2" destOrd="0" parTransId="{FDC2834B-6D45-4412-B9BA-01CE2BA2D640}" sibTransId="{FC51DBE8-F661-4CCB-9CCB-EDB76A27AA18}"/>
    <dgm:cxn modelId="{A3FCC633-25A3-453D-B6BD-ACD5A87D4710}" type="presOf" srcId="{4013FD68-3AF2-4A3A-AB3E-C78E590EC1B0}" destId="{A49BC368-EF2C-4A66-8457-62EEFC4D377D}" srcOrd="0" destOrd="0" presId="urn:microsoft.com/office/officeart/2008/layout/VerticalCurvedList"/>
    <dgm:cxn modelId="{B86EAD5E-EFF8-46F7-8000-1A33A80BD085}" type="presOf" srcId="{82657D75-A491-4955-B07B-2F95DB434055}" destId="{686042AF-5B6E-4385-80DF-17744577E402}" srcOrd="0" destOrd="0" presId="urn:microsoft.com/office/officeart/2008/layout/VerticalCurvedList"/>
    <dgm:cxn modelId="{F546A66B-9988-46B0-B522-7CA7AF4C5859}" srcId="{4013FD68-3AF2-4A3A-AB3E-C78E590EC1B0}" destId="{3E3B6D74-AF7B-4296-8ED5-515591FAFB77}" srcOrd="1" destOrd="0" parTransId="{6643A5FC-B799-4368-BCEF-FA5EFAD87122}" sibTransId="{AF99CD27-7209-49D4-9612-40AE63D12261}"/>
    <dgm:cxn modelId="{CE9F6A56-7633-4888-A152-64C375136CFB}" srcId="{4013FD68-3AF2-4A3A-AB3E-C78E590EC1B0}" destId="{82657D75-A491-4955-B07B-2F95DB434055}" srcOrd="4" destOrd="0" parTransId="{62BEEAA9-51ED-4D26-AA14-156131A39606}" sibTransId="{23070E11-E9F0-40F7-BFBE-6AF581402407}"/>
    <dgm:cxn modelId="{F24488A8-A21C-454B-973F-4FBACE13EB70}" type="presOf" srcId="{19943737-60FD-417A-9CCC-6C008C8C2B72}" destId="{37299F36-0495-4FD6-822D-32B9C946560D}" srcOrd="0" destOrd="0" presId="urn:microsoft.com/office/officeart/2008/layout/VerticalCurvedList"/>
    <dgm:cxn modelId="{51B9D6C8-590E-4639-BAAF-93543669D525}" srcId="{4013FD68-3AF2-4A3A-AB3E-C78E590EC1B0}" destId="{FB188000-E49D-4C31-AE41-7663A018F5DC}" srcOrd="3" destOrd="0" parTransId="{69803F24-9F0A-4AEF-873D-97F9071883DF}" sibTransId="{02A330FC-47F1-4CCA-8128-F57914A08BF2}"/>
    <dgm:cxn modelId="{B2ED0FDE-847D-484C-9339-0E753D7F7279}" type="presOf" srcId="{FB188000-E49D-4C31-AE41-7663A018F5DC}" destId="{2B841B05-B25D-48A6-88E5-4B6251D5E0B1}" srcOrd="0" destOrd="0" presId="urn:microsoft.com/office/officeart/2008/layout/VerticalCurvedList"/>
    <dgm:cxn modelId="{96E868E7-7F40-42C8-AD44-B5986B12EFE4}" type="presOf" srcId="{B7521390-2A1F-4DE2-8C20-BCC3769A5C1E}" destId="{14F2DF10-90BC-45A1-A15F-1E6533E8D62B}" srcOrd="0" destOrd="0" presId="urn:microsoft.com/office/officeart/2008/layout/VerticalCurvedList"/>
    <dgm:cxn modelId="{0B77B0EB-1C25-4CB4-B54A-D5F49526BCC8}" srcId="{4013FD68-3AF2-4A3A-AB3E-C78E590EC1B0}" destId="{CEA95B8D-A607-4BC1-8129-C11FFDAE51BF}" srcOrd="0" destOrd="0" parTransId="{5B0EB8ED-FB5E-4F44-BC9D-9D8AF59A151E}" sibTransId="{B7521390-2A1F-4DE2-8C20-BCC3769A5C1E}"/>
    <dgm:cxn modelId="{777033A2-4EFE-4096-82FE-E0500AC1FE47}" type="presParOf" srcId="{A49BC368-EF2C-4A66-8457-62EEFC4D377D}" destId="{5D848B4B-5328-44FA-84FD-38FB81630897}" srcOrd="0" destOrd="0" presId="urn:microsoft.com/office/officeart/2008/layout/VerticalCurvedList"/>
    <dgm:cxn modelId="{4B99A540-F4E6-4EA1-91B4-C16512F3005D}" type="presParOf" srcId="{5D848B4B-5328-44FA-84FD-38FB81630897}" destId="{2E174E56-FE68-4A61-860D-69CF28B432DD}" srcOrd="0" destOrd="0" presId="urn:microsoft.com/office/officeart/2008/layout/VerticalCurvedList"/>
    <dgm:cxn modelId="{29C07813-2A52-4C9F-9889-86A83BDF7B2D}" type="presParOf" srcId="{2E174E56-FE68-4A61-860D-69CF28B432DD}" destId="{2A5EE12F-74E4-46DB-A6E7-824AD3420A23}" srcOrd="0" destOrd="0" presId="urn:microsoft.com/office/officeart/2008/layout/VerticalCurvedList"/>
    <dgm:cxn modelId="{67BDF8FE-9258-4268-8B0E-932C61BDE19D}" type="presParOf" srcId="{2E174E56-FE68-4A61-860D-69CF28B432DD}" destId="{14F2DF10-90BC-45A1-A15F-1E6533E8D62B}" srcOrd="1" destOrd="0" presId="urn:microsoft.com/office/officeart/2008/layout/VerticalCurvedList"/>
    <dgm:cxn modelId="{157F149B-8C8D-47A0-9BA3-FED3CFE5CD55}" type="presParOf" srcId="{2E174E56-FE68-4A61-860D-69CF28B432DD}" destId="{0E6F6D23-11AA-45BE-B385-6D1DDA8D31A7}" srcOrd="2" destOrd="0" presId="urn:microsoft.com/office/officeart/2008/layout/VerticalCurvedList"/>
    <dgm:cxn modelId="{A73E98D8-5A57-41BB-995C-1022DD0380B6}" type="presParOf" srcId="{2E174E56-FE68-4A61-860D-69CF28B432DD}" destId="{F95EE4B7-A76B-4A67-B25B-D0A15A685FD1}" srcOrd="3" destOrd="0" presId="urn:microsoft.com/office/officeart/2008/layout/VerticalCurvedList"/>
    <dgm:cxn modelId="{9BA8D081-EE1C-42B4-9D44-4DEA85B1833D}" type="presParOf" srcId="{5D848B4B-5328-44FA-84FD-38FB81630897}" destId="{D2E33E25-8F88-42F5-A225-98489432F5BD}" srcOrd="1" destOrd="0" presId="urn:microsoft.com/office/officeart/2008/layout/VerticalCurvedList"/>
    <dgm:cxn modelId="{45B50B90-6E93-44AB-AFE8-433BB52B5FF5}" type="presParOf" srcId="{5D848B4B-5328-44FA-84FD-38FB81630897}" destId="{0AE4CB20-5626-4314-B956-7231ECCE7F57}" srcOrd="2" destOrd="0" presId="urn:microsoft.com/office/officeart/2008/layout/VerticalCurvedList"/>
    <dgm:cxn modelId="{E5C35251-B1AE-47F3-90BF-485F0E3154EF}" type="presParOf" srcId="{0AE4CB20-5626-4314-B956-7231ECCE7F57}" destId="{C2F35D63-A5BB-4489-A6DF-4C0BB2BDBF67}" srcOrd="0" destOrd="0" presId="urn:microsoft.com/office/officeart/2008/layout/VerticalCurvedList"/>
    <dgm:cxn modelId="{760FFC9C-B00B-431A-9AEF-09BCB69BDF35}" type="presParOf" srcId="{5D848B4B-5328-44FA-84FD-38FB81630897}" destId="{F6232A55-82BC-4C10-8E6F-44A720B4937B}" srcOrd="3" destOrd="0" presId="urn:microsoft.com/office/officeart/2008/layout/VerticalCurvedList"/>
    <dgm:cxn modelId="{79F91BBC-C09D-4B33-BDDF-049DF67CBC2C}" type="presParOf" srcId="{5D848B4B-5328-44FA-84FD-38FB81630897}" destId="{C8CFA299-3E92-4AEB-9A14-62754758EEA9}" srcOrd="4" destOrd="0" presId="urn:microsoft.com/office/officeart/2008/layout/VerticalCurvedList"/>
    <dgm:cxn modelId="{36B09CC6-CA43-4344-B075-0E14DFA5B9F8}" type="presParOf" srcId="{C8CFA299-3E92-4AEB-9A14-62754758EEA9}" destId="{6AD75E3C-F5E7-4E2E-A090-F1DC0FE0B893}" srcOrd="0" destOrd="0" presId="urn:microsoft.com/office/officeart/2008/layout/VerticalCurvedList"/>
    <dgm:cxn modelId="{9656D13F-7FEE-442B-902E-6132CE5D4A9E}" type="presParOf" srcId="{5D848B4B-5328-44FA-84FD-38FB81630897}" destId="{37299F36-0495-4FD6-822D-32B9C946560D}" srcOrd="5" destOrd="0" presId="urn:microsoft.com/office/officeart/2008/layout/VerticalCurvedList"/>
    <dgm:cxn modelId="{D0C6A315-4A0A-4564-A477-3188E75E7DA4}" type="presParOf" srcId="{5D848B4B-5328-44FA-84FD-38FB81630897}" destId="{31925D12-2411-4A86-9A49-239E9EAF3323}" srcOrd="6" destOrd="0" presId="urn:microsoft.com/office/officeart/2008/layout/VerticalCurvedList"/>
    <dgm:cxn modelId="{32B198F1-DEC7-4C10-87A9-05093465EF8D}" type="presParOf" srcId="{31925D12-2411-4A86-9A49-239E9EAF3323}" destId="{4B3076A8-B1B3-422F-8CA6-70B7D70AEAEB}" srcOrd="0" destOrd="0" presId="urn:microsoft.com/office/officeart/2008/layout/VerticalCurvedList"/>
    <dgm:cxn modelId="{E02BAD46-2291-4011-955F-E3D8F17220A2}" type="presParOf" srcId="{5D848B4B-5328-44FA-84FD-38FB81630897}" destId="{2B841B05-B25D-48A6-88E5-4B6251D5E0B1}" srcOrd="7" destOrd="0" presId="urn:microsoft.com/office/officeart/2008/layout/VerticalCurvedList"/>
    <dgm:cxn modelId="{911F8657-73D8-4B92-BB5A-D86CD29E4DCA}" type="presParOf" srcId="{5D848B4B-5328-44FA-84FD-38FB81630897}" destId="{C2BF4B8D-560B-4B5E-A43B-7FCF256A67E9}" srcOrd="8" destOrd="0" presId="urn:microsoft.com/office/officeart/2008/layout/VerticalCurvedList"/>
    <dgm:cxn modelId="{282B8C18-22C6-44AE-AF5A-6E9968F21778}" type="presParOf" srcId="{C2BF4B8D-560B-4B5E-A43B-7FCF256A67E9}" destId="{B48EE532-8EF8-4F82-9B5F-D612FA997075}" srcOrd="0" destOrd="0" presId="urn:microsoft.com/office/officeart/2008/layout/VerticalCurvedList"/>
    <dgm:cxn modelId="{3BEC57C6-EF83-415A-A80E-79C616E418EC}" type="presParOf" srcId="{5D848B4B-5328-44FA-84FD-38FB81630897}" destId="{686042AF-5B6E-4385-80DF-17744577E402}" srcOrd="9" destOrd="0" presId="urn:microsoft.com/office/officeart/2008/layout/VerticalCurvedList"/>
    <dgm:cxn modelId="{113F4FA3-0D9C-4CEC-9CFE-BD439B68F93C}" type="presParOf" srcId="{5D848B4B-5328-44FA-84FD-38FB81630897}" destId="{49516D6A-2490-43CB-8C6E-8FFF9A7A795C}" srcOrd="10" destOrd="0" presId="urn:microsoft.com/office/officeart/2008/layout/VerticalCurvedList"/>
    <dgm:cxn modelId="{4C84AF95-0597-451B-8923-FBCCD5BE5087}" type="presParOf" srcId="{49516D6A-2490-43CB-8C6E-8FFF9A7A795C}" destId="{0DAB83AF-5617-4F39-92A8-42CBC4B5855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37C94A7-D36C-44C1-BB5F-E3E1FA64F8FA}" type="doc">
      <dgm:prSet loTypeId="urn:microsoft.com/office/officeart/2008/layout/LinedList" loCatId="list" qsTypeId="urn:microsoft.com/office/officeart/2005/8/quickstyle/3d1" qsCatId="3D" csTypeId="urn:microsoft.com/office/officeart/2005/8/colors/accent5_2" csCatId="accent5" phldr="1"/>
      <dgm:spPr/>
      <dgm:t>
        <a:bodyPr/>
        <a:lstStyle/>
        <a:p>
          <a:endParaRPr lang="es-MX"/>
        </a:p>
      </dgm:t>
    </dgm:pt>
    <dgm:pt modelId="{4471A953-8F16-4066-B216-CD889272498B}">
      <dgm:prSet phldrT="[Texto]" custT="1"/>
      <dgm:spPr/>
      <dgm:t>
        <a:bodyPr/>
        <a:lstStyle/>
        <a:p>
          <a:pPr algn="just"/>
          <a:r>
            <a:rPr lang="es-MX" sz="1600" dirty="0">
              <a:solidFill>
                <a:schemeClr val="tx1"/>
              </a:solidFill>
              <a:latin typeface="Dosis" panose="020B0604020202020204" charset="0"/>
            </a:rPr>
            <a:t>PROPONER AL PLENO DEL CONGRESO A LOS INTEGRANTES DE LAS COMISIONES LEGISLATIVAS</a:t>
          </a:r>
        </a:p>
      </dgm:t>
    </dgm:pt>
    <dgm:pt modelId="{3847FF5A-0565-419A-981B-C11E7B2E104E}" type="parTrans" cxnId="{B66B8EEA-0507-491D-937A-5FCF7F65FD04}">
      <dgm:prSet/>
      <dgm:spPr/>
      <dgm:t>
        <a:bodyPr/>
        <a:lstStyle/>
        <a:p>
          <a:pPr algn="just"/>
          <a:endParaRPr lang="es-MX" sz="1400">
            <a:solidFill>
              <a:schemeClr val="bg1">
                <a:lumMod val="85000"/>
              </a:schemeClr>
            </a:solidFill>
            <a:latin typeface="Dosis" panose="020B0604020202020204" charset="0"/>
          </a:endParaRPr>
        </a:p>
      </dgm:t>
    </dgm:pt>
    <dgm:pt modelId="{E1656082-651A-4FB6-B417-4D1C6F0A507D}" type="sibTrans" cxnId="{B66B8EEA-0507-491D-937A-5FCF7F65FD04}">
      <dgm:prSet/>
      <dgm:spPr/>
      <dgm:t>
        <a:bodyPr/>
        <a:lstStyle/>
        <a:p>
          <a:pPr algn="just"/>
          <a:endParaRPr lang="es-MX" sz="1400">
            <a:solidFill>
              <a:schemeClr val="bg1">
                <a:lumMod val="85000"/>
              </a:schemeClr>
            </a:solidFill>
            <a:latin typeface="Dosis" panose="020B0604020202020204" charset="0"/>
          </a:endParaRPr>
        </a:p>
      </dgm:t>
    </dgm:pt>
    <dgm:pt modelId="{BB10A6D2-493B-45A6-9951-9F51A64154EE}">
      <dgm:prSet custT="1"/>
      <dgm:spPr>
        <a:solidFill>
          <a:srgbClr val="EFEFEF"/>
        </a:solidFill>
      </dgm:spPr>
      <dgm:t>
        <a:bodyPr/>
        <a:lstStyle/>
        <a:p>
          <a:pPr algn="just"/>
          <a:r>
            <a:rPr lang="es-MX" sz="1600" dirty="0">
              <a:solidFill>
                <a:schemeClr val="tx1"/>
              </a:solidFill>
              <a:latin typeface="Dosis" panose="020B0604020202020204" charset="0"/>
            </a:rPr>
            <a:t>EJERCER LA ADMINISTRACIÓN DEL CONGRESO POR CONDUCTO  DE LA SECRETARÍA GENERAL</a:t>
          </a:r>
        </a:p>
      </dgm:t>
    </dgm:pt>
    <dgm:pt modelId="{B42C37D0-A6A2-4B53-AF41-B5736B168AC9}" type="parTrans" cxnId="{4750B591-B6B1-485D-A27E-2FFDFDB2CE6C}">
      <dgm:prSet/>
      <dgm:spPr/>
      <dgm:t>
        <a:bodyPr/>
        <a:lstStyle/>
        <a:p>
          <a:pPr algn="just"/>
          <a:endParaRPr lang="es-MX" sz="1400">
            <a:solidFill>
              <a:schemeClr val="bg1">
                <a:lumMod val="85000"/>
              </a:schemeClr>
            </a:solidFill>
            <a:latin typeface="Dosis" panose="020B0604020202020204" charset="0"/>
          </a:endParaRPr>
        </a:p>
      </dgm:t>
    </dgm:pt>
    <dgm:pt modelId="{3C15BD57-D934-47EB-B622-BD102E82B282}" type="sibTrans" cxnId="{4750B591-B6B1-485D-A27E-2FFDFDB2CE6C}">
      <dgm:prSet/>
      <dgm:spPr/>
      <dgm:t>
        <a:bodyPr/>
        <a:lstStyle/>
        <a:p>
          <a:pPr algn="just"/>
          <a:endParaRPr lang="es-MX" sz="1400">
            <a:solidFill>
              <a:schemeClr val="bg1">
                <a:lumMod val="85000"/>
              </a:schemeClr>
            </a:solidFill>
            <a:latin typeface="Dosis" panose="020B0604020202020204" charset="0"/>
          </a:endParaRPr>
        </a:p>
      </dgm:t>
    </dgm:pt>
    <dgm:pt modelId="{2E757DE6-AF7C-4AA5-ADA4-3E0FB420B65B}">
      <dgm:prSet custT="1"/>
      <dgm:spPr/>
      <dgm:t>
        <a:bodyPr/>
        <a:lstStyle/>
        <a:p>
          <a:pPr algn="just"/>
          <a:r>
            <a:rPr lang="es-MX" sz="1600" dirty="0">
              <a:solidFill>
                <a:schemeClr val="tx1"/>
              </a:solidFill>
              <a:latin typeface="Dosis" panose="020B0604020202020204" charset="0"/>
            </a:rPr>
            <a:t>EJERCER LA REPRESENTACIÓN POLÍTICA DEL CONGRESO</a:t>
          </a:r>
        </a:p>
      </dgm:t>
    </dgm:pt>
    <dgm:pt modelId="{F4F9FE10-D45F-493A-B2B4-8195828B0E56}" type="parTrans" cxnId="{F0084038-FBAE-467B-B520-0DABBAF44788}">
      <dgm:prSet/>
      <dgm:spPr/>
      <dgm:t>
        <a:bodyPr/>
        <a:lstStyle/>
        <a:p>
          <a:pPr algn="just"/>
          <a:endParaRPr lang="es-MX" sz="1400">
            <a:solidFill>
              <a:schemeClr val="bg1">
                <a:lumMod val="85000"/>
              </a:schemeClr>
            </a:solidFill>
            <a:latin typeface="Dosis" panose="020B0604020202020204" charset="0"/>
          </a:endParaRPr>
        </a:p>
      </dgm:t>
    </dgm:pt>
    <dgm:pt modelId="{36EF5740-AC74-4FAD-8A84-1661E6411742}" type="sibTrans" cxnId="{F0084038-FBAE-467B-B520-0DABBAF44788}">
      <dgm:prSet/>
      <dgm:spPr/>
      <dgm:t>
        <a:bodyPr/>
        <a:lstStyle/>
        <a:p>
          <a:pPr algn="just"/>
          <a:endParaRPr lang="es-MX" sz="1400">
            <a:solidFill>
              <a:schemeClr val="bg1">
                <a:lumMod val="85000"/>
              </a:schemeClr>
            </a:solidFill>
            <a:latin typeface="Dosis" panose="020B0604020202020204" charset="0"/>
          </a:endParaRPr>
        </a:p>
      </dgm:t>
    </dgm:pt>
    <dgm:pt modelId="{6104D607-4F45-4823-99E6-E3D15AD22C9C}" type="pres">
      <dgm:prSet presAssocID="{537C94A7-D36C-44C1-BB5F-E3E1FA64F8FA}" presName="vert0" presStyleCnt="0">
        <dgm:presLayoutVars>
          <dgm:dir/>
          <dgm:animOne val="branch"/>
          <dgm:animLvl val="lvl"/>
        </dgm:presLayoutVars>
      </dgm:prSet>
      <dgm:spPr/>
    </dgm:pt>
    <dgm:pt modelId="{F42E7C52-7B4D-4986-B880-951FE6A9E0A0}" type="pres">
      <dgm:prSet presAssocID="{BB10A6D2-493B-45A6-9951-9F51A64154EE}" presName="thickLine" presStyleLbl="alignNode1" presStyleIdx="0" presStyleCnt="3"/>
      <dgm:spPr/>
    </dgm:pt>
    <dgm:pt modelId="{5948AF9B-46C3-46D6-A7EB-6CB3F3B84C24}" type="pres">
      <dgm:prSet presAssocID="{BB10A6D2-493B-45A6-9951-9F51A64154EE}" presName="horz1" presStyleCnt="0"/>
      <dgm:spPr/>
    </dgm:pt>
    <dgm:pt modelId="{6D19E995-1F40-4D2B-ABB4-144613DD06C7}" type="pres">
      <dgm:prSet presAssocID="{BB10A6D2-493B-45A6-9951-9F51A64154EE}" presName="tx1" presStyleLbl="revTx" presStyleIdx="0" presStyleCnt="3" custLinFactNeighborY="4185"/>
      <dgm:spPr/>
    </dgm:pt>
    <dgm:pt modelId="{4469F8CE-F13C-422C-91D4-3AA7CCA45893}" type="pres">
      <dgm:prSet presAssocID="{BB10A6D2-493B-45A6-9951-9F51A64154EE}" presName="vert1" presStyleCnt="0"/>
      <dgm:spPr/>
    </dgm:pt>
    <dgm:pt modelId="{7C272E47-D999-48D8-BCBF-089C3E4C5344}" type="pres">
      <dgm:prSet presAssocID="{2E757DE6-AF7C-4AA5-ADA4-3E0FB420B65B}" presName="thickLine" presStyleLbl="alignNode1" presStyleIdx="1" presStyleCnt="3"/>
      <dgm:spPr/>
    </dgm:pt>
    <dgm:pt modelId="{69AE997F-C516-4BE6-BD6B-C59E7CA32AEF}" type="pres">
      <dgm:prSet presAssocID="{2E757DE6-AF7C-4AA5-ADA4-3E0FB420B65B}" presName="horz1" presStyleCnt="0"/>
      <dgm:spPr/>
    </dgm:pt>
    <dgm:pt modelId="{9D537552-9550-42BD-A87D-26312C145FC3}" type="pres">
      <dgm:prSet presAssocID="{2E757DE6-AF7C-4AA5-ADA4-3E0FB420B65B}" presName="tx1" presStyleLbl="revTx" presStyleIdx="1" presStyleCnt="3"/>
      <dgm:spPr/>
    </dgm:pt>
    <dgm:pt modelId="{F57B2B83-B208-44AA-86B7-AD606008420D}" type="pres">
      <dgm:prSet presAssocID="{2E757DE6-AF7C-4AA5-ADA4-3E0FB420B65B}" presName="vert1" presStyleCnt="0"/>
      <dgm:spPr/>
    </dgm:pt>
    <dgm:pt modelId="{403B6664-4A68-41B6-B5AB-E9CD6C4F2C44}" type="pres">
      <dgm:prSet presAssocID="{4471A953-8F16-4066-B216-CD889272498B}" presName="thickLine" presStyleLbl="alignNode1" presStyleIdx="2" presStyleCnt="3"/>
      <dgm:spPr/>
    </dgm:pt>
    <dgm:pt modelId="{0773F681-9B75-4861-BB1C-CF60E4ACFF64}" type="pres">
      <dgm:prSet presAssocID="{4471A953-8F16-4066-B216-CD889272498B}" presName="horz1" presStyleCnt="0"/>
      <dgm:spPr/>
    </dgm:pt>
    <dgm:pt modelId="{E6169A22-AD2A-4FF2-B098-92131359DB5A}" type="pres">
      <dgm:prSet presAssocID="{4471A953-8F16-4066-B216-CD889272498B}" presName="tx1" presStyleLbl="revTx" presStyleIdx="2" presStyleCnt="3"/>
      <dgm:spPr/>
    </dgm:pt>
    <dgm:pt modelId="{EF47E658-8E9D-484A-A144-12B1BAD97B86}" type="pres">
      <dgm:prSet presAssocID="{4471A953-8F16-4066-B216-CD889272498B}" presName="vert1" presStyleCnt="0"/>
      <dgm:spPr/>
    </dgm:pt>
  </dgm:ptLst>
  <dgm:cxnLst>
    <dgm:cxn modelId="{8F119D11-6E82-48B7-9E41-578A9CFB0CE5}" type="presOf" srcId="{2E757DE6-AF7C-4AA5-ADA4-3E0FB420B65B}" destId="{9D537552-9550-42BD-A87D-26312C145FC3}" srcOrd="0" destOrd="0" presId="urn:microsoft.com/office/officeart/2008/layout/LinedList"/>
    <dgm:cxn modelId="{F0084038-FBAE-467B-B520-0DABBAF44788}" srcId="{537C94A7-D36C-44C1-BB5F-E3E1FA64F8FA}" destId="{2E757DE6-AF7C-4AA5-ADA4-3E0FB420B65B}" srcOrd="1" destOrd="0" parTransId="{F4F9FE10-D45F-493A-B2B4-8195828B0E56}" sibTransId="{36EF5740-AC74-4FAD-8A84-1661E6411742}"/>
    <dgm:cxn modelId="{E75DA169-C1C9-4D19-A5A8-1C7F6FFAA0EF}" type="presOf" srcId="{BB10A6D2-493B-45A6-9951-9F51A64154EE}" destId="{6D19E995-1F40-4D2B-ABB4-144613DD06C7}" srcOrd="0" destOrd="0" presId="urn:microsoft.com/office/officeart/2008/layout/LinedList"/>
    <dgm:cxn modelId="{BFEB356E-A2D8-4CA6-A651-6D143E3D7894}" type="presOf" srcId="{537C94A7-D36C-44C1-BB5F-E3E1FA64F8FA}" destId="{6104D607-4F45-4823-99E6-E3D15AD22C9C}" srcOrd="0" destOrd="0" presId="urn:microsoft.com/office/officeart/2008/layout/LinedList"/>
    <dgm:cxn modelId="{4750B591-B6B1-485D-A27E-2FFDFDB2CE6C}" srcId="{537C94A7-D36C-44C1-BB5F-E3E1FA64F8FA}" destId="{BB10A6D2-493B-45A6-9951-9F51A64154EE}" srcOrd="0" destOrd="0" parTransId="{B42C37D0-A6A2-4B53-AF41-B5736B168AC9}" sibTransId="{3C15BD57-D934-47EB-B622-BD102E82B282}"/>
    <dgm:cxn modelId="{A84579E5-D7E6-437C-A58E-071857C35AA8}" type="presOf" srcId="{4471A953-8F16-4066-B216-CD889272498B}" destId="{E6169A22-AD2A-4FF2-B098-92131359DB5A}" srcOrd="0" destOrd="0" presId="urn:microsoft.com/office/officeart/2008/layout/LinedList"/>
    <dgm:cxn modelId="{B66B8EEA-0507-491D-937A-5FCF7F65FD04}" srcId="{537C94A7-D36C-44C1-BB5F-E3E1FA64F8FA}" destId="{4471A953-8F16-4066-B216-CD889272498B}" srcOrd="2" destOrd="0" parTransId="{3847FF5A-0565-419A-981B-C11E7B2E104E}" sibTransId="{E1656082-651A-4FB6-B417-4D1C6F0A507D}"/>
    <dgm:cxn modelId="{0F1BEDB4-71F8-4FF6-84B2-CA7145CF3AB6}" type="presParOf" srcId="{6104D607-4F45-4823-99E6-E3D15AD22C9C}" destId="{F42E7C52-7B4D-4986-B880-951FE6A9E0A0}" srcOrd="0" destOrd="0" presId="urn:microsoft.com/office/officeart/2008/layout/LinedList"/>
    <dgm:cxn modelId="{4300241D-177D-4FF6-B2F0-AAE6006267E2}" type="presParOf" srcId="{6104D607-4F45-4823-99E6-E3D15AD22C9C}" destId="{5948AF9B-46C3-46D6-A7EB-6CB3F3B84C24}" srcOrd="1" destOrd="0" presId="urn:microsoft.com/office/officeart/2008/layout/LinedList"/>
    <dgm:cxn modelId="{7E48F656-7967-415F-9182-8A8E0F317A58}" type="presParOf" srcId="{5948AF9B-46C3-46D6-A7EB-6CB3F3B84C24}" destId="{6D19E995-1F40-4D2B-ABB4-144613DD06C7}" srcOrd="0" destOrd="0" presId="urn:microsoft.com/office/officeart/2008/layout/LinedList"/>
    <dgm:cxn modelId="{9FD0B62A-CBE7-437C-B917-0E66483BF1A7}" type="presParOf" srcId="{5948AF9B-46C3-46D6-A7EB-6CB3F3B84C24}" destId="{4469F8CE-F13C-422C-91D4-3AA7CCA45893}" srcOrd="1" destOrd="0" presId="urn:microsoft.com/office/officeart/2008/layout/LinedList"/>
    <dgm:cxn modelId="{2CC714C3-7AC9-4E3D-945F-0EE1979AC022}" type="presParOf" srcId="{6104D607-4F45-4823-99E6-E3D15AD22C9C}" destId="{7C272E47-D999-48D8-BCBF-089C3E4C5344}" srcOrd="2" destOrd="0" presId="urn:microsoft.com/office/officeart/2008/layout/LinedList"/>
    <dgm:cxn modelId="{D5B23AEA-3445-4EC9-80DF-6021F39566E7}" type="presParOf" srcId="{6104D607-4F45-4823-99E6-E3D15AD22C9C}" destId="{69AE997F-C516-4BE6-BD6B-C59E7CA32AEF}" srcOrd="3" destOrd="0" presId="urn:microsoft.com/office/officeart/2008/layout/LinedList"/>
    <dgm:cxn modelId="{35A9956E-3AB2-46E7-9AB4-B07E8488053A}" type="presParOf" srcId="{69AE997F-C516-4BE6-BD6B-C59E7CA32AEF}" destId="{9D537552-9550-42BD-A87D-26312C145FC3}" srcOrd="0" destOrd="0" presId="urn:microsoft.com/office/officeart/2008/layout/LinedList"/>
    <dgm:cxn modelId="{365C0639-F805-4A30-8526-8E585814874A}" type="presParOf" srcId="{69AE997F-C516-4BE6-BD6B-C59E7CA32AEF}" destId="{F57B2B83-B208-44AA-86B7-AD606008420D}" srcOrd="1" destOrd="0" presId="urn:microsoft.com/office/officeart/2008/layout/LinedList"/>
    <dgm:cxn modelId="{3AF1AAF7-812B-451D-BCC1-28BF3346755B}" type="presParOf" srcId="{6104D607-4F45-4823-99E6-E3D15AD22C9C}" destId="{403B6664-4A68-41B6-B5AB-E9CD6C4F2C44}" srcOrd="4" destOrd="0" presId="urn:microsoft.com/office/officeart/2008/layout/LinedList"/>
    <dgm:cxn modelId="{E93BF24F-632E-4061-8D42-569456765584}" type="presParOf" srcId="{6104D607-4F45-4823-99E6-E3D15AD22C9C}" destId="{0773F681-9B75-4861-BB1C-CF60E4ACFF64}" srcOrd="5" destOrd="0" presId="urn:microsoft.com/office/officeart/2008/layout/LinedList"/>
    <dgm:cxn modelId="{DDFA87A3-7A15-40CD-9CFF-9E52655CB141}" type="presParOf" srcId="{0773F681-9B75-4861-BB1C-CF60E4ACFF64}" destId="{E6169A22-AD2A-4FF2-B098-92131359DB5A}" srcOrd="0" destOrd="0" presId="urn:microsoft.com/office/officeart/2008/layout/LinedList"/>
    <dgm:cxn modelId="{592F57D1-C99C-4501-B82B-FBBD2CF65231}" type="presParOf" srcId="{0773F681-9B75-4861-BB1C-CF60E4ACFF64}" destId="{EF47E658-8E9D-484A-A144-12B1BAD97B86}" srcOrd="1" destOrd="0" presId="urn:microsoft.com/office/officeart/2008/layout/LinedList"/>
  </dgm:cxnLst>
  <dgm:bg>
    <a:solidFill>
      <a:srgbClr val="EFEFE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DF10-90BC-45A1-A15F-1E6533E8D62B}">
      <dsp:nvSpPr>
        <dsp:cNvPr id="0" name=""/>
        <dsp:cNvSpPr/>
      </dsp:nvSpPr>
      <dsp:spPr>
        <a:xfrm>
          <a:off x="-3713453" y="-570490"/>
          <a:ext cx="4426391" cy="4426391"/>
        </a:xfrm>
        <a:prstGeom prst="blockArc">
          <a:avLst>
            <a:gd name="adj1" fmla="val 18900000"/>
            <a:gd name="adj2" fmla="val 2700000"/>
            <a:gd name="adj3" fmla="val 488"/>
          </a:avLst>
        </a:pr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D2E33E25-8F88-42F5-A225-98489432F5BD}">
      <dsp:nvSpPr>
        <dsp:cNvPr id="0" name=""/>
        <dsp:cNvSpPr/>
      </dsp:nvSpPr>
      <dsp:spPr>
        <a:xfrm>
          <a:off x="312591" y="205272"/>
          <a:ext cx="5191878" cy="410807"/>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26079" tIns="48260" rIns="48260" bIns="48260" numCol="1" spcCol="1270" anchor="ctr" anchorCtr="0">
          <a:noAutofit/>
        </a:bodyPr>
        <a:lstStyle/>
        <a:p>
          <a:pPr marL="0" lvl="0" indent="0" algn="l" defTabSz="844550">
            <a:lnSpc>
              <a:spcPct val="90000"/>
            </a:lnSpc>
            <a:spcBef>
              <a:spcPct val="0"/>
            </a:spcBef>
            <a:spcAft>
              <a:spcPct val="35000"/>
            </a:spcAft>
            <a:buNone/>
          </a:pPr>
          <a:r>
            <a:rPr lang="es-MX" sz="1900" kern="1200" dirty="0"/>
            <a:t>Mesa Directiva</a:t>
          </a:r>
        </a:p>
      </dsp:txBody>
      <dsp:txXfrm>
        <a:off x="312591" y="205272"/>
        <a:ext cx="5191878" cy="410807"/>
      </dsp:txXfrm>
    </dsp:sp>
    <dsp:sp modelId="{C2F35D63-A5BB-4489-A6DF-4C0BB2BDBF67}">
      <dsp:nvSpPr>
        <dsp:cNvPr id="0" name=""/>
        <dsp:cNvSpPr/>
      </dsp:nvSpPr>
      <dsp:spPr>
        <a:xfrm>
          <a:off x="55837" y="153921"/>
          <a:ext cx="513509" cy="513509"/>
        </a:xfrm>
        <a:prstGeom prst="ellipse">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sp>
    <dsp:sp modelId="{F6232A55-82BC-4C10-8E6F-44A720B4937B}">
      <dsp:nvSpPr>
        <dsp:cNvPr id="0" name=""/>
        <dsp:cNvSpPr/>
      </dsp:nvSpPr>
      <dsp:spPr>
        <a:xfrm>
          <a:off x="606964" y="821286"/>
          <a:ext cx="4897505" cy="410807"/>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79" tIns="48260" rIns="48260" bIns="48260" numCol="1" spcCol="1270" anchor="ctr" anchorCtr="0">
          <a:noAutofit/>
        </a:bodyPr>
        <a:lstStyle/>
        <a:p>
          <a:pPr marL="0" lvl="0" indent="0" algn="r" defTabSz="844550">
            <a:lnSpc>
              <a:spcPct val="90000"/>
            </a:lnSpc>
            <a:spcBef>
              <a:spcPct val="0"/>
            </a:spcBef>
            <a:spcAft>
              <a:spcPct val="35000"/>
            </a:spcAft>
            <a:buNone/>
          </a:pPr>
          <a:r>
            <a:rPr lang="es-MX" sz="1900" kern="1200" dirty="0"/>
            <a:t>Junta de Gobierno y Coordinación Política</a:t>
          </a:r>
        </a:p>
      </dsp:txBody>
      <dsp:txXfrm>
        <a:off x="606964" y="821286"/>
        <a:ext cx="4897505" cy="410807"/>
      </dsp:txXfrm>
    </dsp:sp>
    <dsp:sp modelId="{6AD75E3C-F5E7-4E2E-A090-F1DC0FE0B893}">
      <dsp:nvSpPr>
        <dsp:cNvPr id="0" name=""/>
        <dsp:cNvSpPr/>
      </dsp:nvSpPr>
      <dsp:spPr>
        <a:xfrm>
          <a:off x="350209" y="769935"/>
          <a:ext cx="513509" cy="513509"/>
        </a:xfrm>
        <a:prstGeom prst="ellipse">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sp>
    <dsp:sp modelId="{37299F36-0495-4FD6-822D-32B9C946560D}">
      <dsp:nvSpPr>
        <dsp:cNvPr id="0" name=""/>
        <dsp:cNvSpPr/>
      </dsp:nvSpPr>
      <dsp:spPr>
        <a:xfrm>
          <a:off x="697313" y="1437301"/>
          <a:ext cx="4807157" cy="410807"/>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79" tIns="48260" rIns="48260" bIns="48260" numCol="1" spcCol="1270" anchor="ctr" anchorCtr="0">
          <a:noAutofit/>
        </a:bodyPr>
        <a:lstStyle/>
        <a:p>
          <a:pPr marL="0" lvl="0" indent="0" algn="l" defTabSz="844550">
            <a:lnSpc>
              <a:spcPct val="90000"/>
            </a:lnSpc>
            <a:spcBef>
              <a:spcPct val="0"/>
            </a:spcBef>
            <a:spcAft>
              <a:spcPct val="35000"/>
            </a:spcAft>
            <a:buNone/>
          </a:pPr>
          <a:r>
            <a:rPr lang="es-MX" sz="1900" kern="1200" dirty="0"/>
            <a:t>Comisión Permanente	</a:t>
          </a:r>
        </a:p>
      </dsp:txBody>
      <dsp:txXfrm>
        <a:off x="697313" y="1437301"/>
        <a:ext cx="4807157" cy="410807"/>
      </dsp:txXfrm>
    </dsp:sp>
    <dsp:sp modelId="{4B3076A8-B1B3-422F-8CA6-70B7D70AEAEB}">
      <dsp:nvSpPr>
        <dsp:cNvPr id="0" name=""/>
        <dsp:cNvSpPr/>
      </dsp:nvSpPr>
      <dsp:spPr>
        <a:xfrm>
          <a:off x="440558" y="1385950"/>
          <a:ext cx="513509" cy="513509"/>
        </a:xfrm>
        <a:prstGeom prst="ellipse">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sp>
    <dsp:sp modelId="{2B841B05-B25D-48A6-88E5-4B6251D5E0B1}">
      <dsp:nvSpPr>
        <dsp:cNvPr id="0" name=""/>
        <dsp:cNvSpPr/>
      </dsp:nvSpPr>
      <dsp:spPr>
        <a:xfrm>
          <a:off x="606964" y="2053315"/>
          <a:ext cx="4897505" cy="410807"/>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79" tIns="48260" rIns="48260" bIns="48260" numCol="1" spcCol="1270" anchor="ctr" anchorCtr="0">
          <a:noAutofit/>
        </a:bodyPr>
        <a:lstStyle/>
        <a:p>
          <a:pPr marL="0" lvl="0" indent="0" algn="l" defTabSz="844550">
            <a:lnSpc>
              <a:spcPct val="90000"/>
            </a:lnSpc>
            <a:spcBef>
              <a:spcPct val="0"/>
            </a:spcBef>
            <a:spcAft>
              <a:spcPct val="35000"/>
            </a:spcAft>
            <a:buNone/>
          </a:pPr>
          <a:r>
            <a:rPr lang="es-MX" sz="1900" kern="1200" dirty="0"/>
            <a:t>Comisiones Legislativas</a:t>
          </a:r>
        </a:p>
      </dsp:txBody>
      <dsp:txXfrm>
        <a:off x="606964" y="2053315"/>
        <a:ext cx="4897505" cy="410807"/>
      </dsp:txXfrm>
    </dsp:sp>
    <dsp:sp modelId="{B48EE532-8EF8-4F82-9B5F-D612FA997075}">
      <dsp:nvSpPr>
        <dsp:cNvPr id="0" name=""/>
        <dsp:cNvSpPr/>
      </dsp:nvSpPr>
      <dsp:spPr>
        <a:xfrm>
          <a:off x="350209" y="2001964"/>
          <a:ext cx="513509" cy="513509"/>
        </a:xfrm>
        <a:prstGeom prst="ellipse">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sp>
    <dsp:sp modelId="{686042AF-5B6E-4385-80DF-17744577E402}">
      <dsp:nvSpPr>
        <dsp:cNvPr id="0" name=""/>
        <dsp:cNvSpPr/>
      </dsp:nvSpPr>
      <dsp:spPr>
        <a:xfrm>
          <a:off x="312591" y="2669329"/>
          <a:ext cx="5191878" cy="410807"/>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79" tIns="48260" rIns="48260" bIns="48260" numCol="1" spcCol="1270" anchor="ctr" anchorCtr="0">
          <a:noAutofit/>
        </a:bodyPr>
        <a:lstStyle/>
        <a:p>
          <a:pPr marL="0" lvl="0" indent="0" algn="l" defTabSz="844550">
            <a:lnSpc>
              <a:spcPct val="90000"/>
            </a:lnSpc>
            <a:spcBef>
              <a:spcPct val="0"/>
            </a:spcBef>
            <a:spcAft>
              <a:spcPct val="35000"/>
            </a:spcAft>
            <a:buNone/>
          </a:pPr>
          <a:r>
            <a:rPr lang="es-MX" sz="1900" kern="1200" dirty="0"/>
            <a:t>Pleno</a:t>
          </a:r>
        </a:p>
      </dsp:txBody>
      <dsp:txXfrm>
        <a:off x="312591" y="2669329"/>
        <a:ext cx="5191878" cy="410807"/>
      </dsp:txXfrm>
    </dsp:sp>
    <dsp:sp modelId="{0DAB83AF-5617-4F39-92A8-42CBC4B5855A}">
      <dsp:nvSpPr>
        <dsp:cNvPr id="0" name=""/>
        <dsp:cNvSpPr/>
      </dsp:nvSpPr>
      <dsp:spPr>
        <a:xfrm>
          <a:off x="55837" y="2617978"/>
          <a:ext cx="513509" cy="513509"/>
        </a:xfrm>
        <a:prstGeom prst="ellipse">
          <a:avLst/>
        </a:prstGeom>
        <a:solidFill>
          <a:schemeClr val="l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E7C52-7B4D-4986-B880-951FE6A9E0A0}">
      <dsp:nvSpPr>
        <dsp:cNvPr id="0" name=""/>
        <dsp:cNvSpPr/>
      </dsp:nvSpPr>
      <dsp:spPr>
        <a:xfrm>
          <a:off x="0" y="1369"/>
          <a:ext cx="471424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D19E995-1F40-4D2B-ABB4-144613DD06C7}">
      <dsp:nvSpPr>
        <dsp:cNvPr id="0" name=""/>
        <dsp:cNvSpPr/>
      </dsp:nvSpPr>
      <dsp:spPr>
        <a:xfrm>
          <a:off x="0" y="40467"/>
          <a:ext cx="4714240" cy="934230"/>
        </a:xfrm>
        <a:prstGeom prst="rect">
          <a:avLst/>
        </a:prstGeom>
        <a:solidFill>
          <a:srgbClr val="EFEFEF"/>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kern="1200" dirty="0">
              <a:solidFill>
                <a:schemeClr val="tx1"/>
              </a:solidFill>
              <a:latin typeface="Dosis" panose="020B0604020202020204" charset="0"/>
            </a:rPr>
            <a:t>EJERCER LA ADMINISTRACIÓN DEL CONGRESO POR CONDUCTO  DE LA SECRETARÍA GENERAL</a:t>
          </a:r>
        </a:p>
      </dsp:txBody>
      <dsp:txXfrm>
        <a:off x="0" y="40467"/>
        <a:ext cx="4714240" cy="934230"/>
      </dsp:txXfrm>
    </dsp:sp>
    <dsp:sp modelId="{7C272E47-D999-48D8-BCBF-089C3E4C5344}">
      <dsp:nvSpPr>
        <dsp:cNvPr id="0" name=""/>
        <dsp:cNvSpPr/>
      </dsp:nvSpPr>
      <dsp:spPr>
        <a:xfrm>
          <a:off x="0" y="935599"/>
          <a:ext cx="471424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537552-9550-42BD-A87D-26312C145FC3}">
      <dsp:nvSpPr>
        <dsp:cNvPr id="0" name=""/>
        <dsp:cNvSpPr/>
      </dsp:nvSpPr>
      <dsp:spPr>
        <a:xfrm>
          <a:off x="0" y="935599"/>
          <a:ext cx="4714240" cy="93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kern="1200" dirty="0">
              <a:solidFill>
                <a:schemeClr val="tx1"/>
              </a:solidFill>
              <a:latin typeface="Dosis" panose="020B0604020202020204" charset="0"/>
            </a:rPr>
            <a:t>EJERCER LA REPRESENTACIÓN POLÍTICA DEL CONGRESO</a:t>
          </a:r>
        </a:p>
      </dsp:txBody>
      <dsp:txXfrm>
        <a:off x="0" y="935599"/>
        <a:ext cx="4714240" cy="934230"/>
      </dsp:txXfrm>
    </dsp:sp>
    <dsp:sp modelId="{403B6664-4A68-41B6-B5AB-E9CD6C4F2C44}">
      <dsp:nvSpPr>
        <dsp:cNvPr id="0" name=""/>
        <dsp:cNvSpPr/>
      </dsp:nvSpPr>
      <dsp:spPr>
        <a:xfrm>
          <a:off x="0" y="1869830"/>
          <a:ext cx="471424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6169A22-AD2A-4FF2-B098-92131359DB5A}">
      <dsp:nvSpPr>
        <dsp:cNvPr id="0" name=""/>
        <dsp:cNvSpPr/>
      </dsp:nvSpPr>
      <dsp:spPr>
        <a:xfrm>
          <a:off x="0" y="1869830"/>
          <a:ext cx="4714240" cy="93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kern="1200" dirty="0">
              <a:solidFill>
                <a:schemeClr val="tx1"/>
              </a:solidFill>
              <a:latin typeface="Dosis" panose="020B0604020202020204" charset="0"/>
            </a:rPr>
            <a:t>PROPONER AL PLENO DEL CONGRESO A LOS INTEGRANTES DE LAS COMISIONES LEGISLATIVAS</a:t>
          </a:r>
        </a:p>
      </dsp:txBody>
      <dsp:txXfrm>
        <a:off x="0" y="1869830"/>
        <a:ext cx="4714240" cy="9342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dfce81f19_0_4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dfce81f19_0_4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59188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22eb7919_1_6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419886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42365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dfce81f19_0_4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145047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1854c95c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1854c95cc_0_21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22eb7919_1_6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1854c95c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1854c95cc_0_21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15069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dfce81f19_0_1742: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1854c95c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1854c95cc_0_21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418332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1854c95c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1854c95cc_0_21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195132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22eb7919_1_6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385191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465e7bc0b_1_119: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465e7bc0b_1_119: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212551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94037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465e7bc0b_1_119: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850137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2690634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174140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5"/>
        <p:cNvGrpSpPr/>
        <p:nvPr/>
      </p:nvGrpSpPr>
      <p:grpSpPr>
        <a:xfrm>
          <a:off x="0" y="0"/>
          <a:ext cx="0" cy="0"/>
          <a:chOff x="0" y="0"/>
          <a:chExt cx="0" cy="0"/>
        </a:xfrm>
      </p:grpSpPr>
      <p:sp>
        <p:nvSpPr>
          <p:cNvPr id="5326" name="Google Shape;5326;g571f33f51b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7" name="Google Shape;5327;g571f33f51b_1_31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247923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22eb7919_1_6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91341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231496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22eb7919_1_6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59160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1854c95c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1854c95cc_0_218: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230007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22eb7919_1_65: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362836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465e7bc0b_1_14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val="253469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userDrawn="1">
  <p:cSld name="CUSTOM_7">
    <p:bg>
      <p:bgPr>
        <a:solidFill>
          <a:srgbClr val="EFEFEF"/>
        </a:solidFill>
        <a:effectLst/>
      </p:bgPr>
    </p:bg>
    <p:spTree>
      <p:nvGrpSpPr>
        <p:cNvPr id="1" name="Shape 8"/>
        <p:cNvGrpSpPr/>
        <p:nvPr/>
      </p:nvGrpSpPr>
      <p:grpSpPr>
        <a:xfrm>
          <a:off x="0" y="0"/>
          <a:ext cx="0" cy="0"/>
          <a:chOff x="0" y="0"/>
          <a:chExt cx="0" cy="0"/>
        </a:xfrm>
      </p:grpSpPr>
      <p:sp>
        <p:nvSpPr>
          <p:cNvPr id="11" name="Google Shape;11;p2"/>
          <p:cNvSpPr txBox="1">
            <a:spLocks noGrp="1"/>
          </p:cNvSpPr>
          <p:nvPr>
            <p:ph type="subTitle" idx="1"/>
          </p:nvPr>
        </p:nvSpPr>
        <p:spPr>
          <a:xfrm>
            <a:off x="5013313" y="3277126"/>
            <a:ext cx="3332400" cy="336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rgbClr val="EFEFEF"/>
                </a:solidFill>
              </a:defRPr>
            </a:lvl1pPr>
            <a:lvl2pPr lvl="1"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2pPr>
            <a:lvl3pPr lvl="2"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3pPr>
            <a:lvl4pPr lvl="3"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4pPr>
            <a:lvl5pPr lvl="4"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5pPr>
            <a:lvl6pPr lvl="5"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6pPr>
            <a:lvl7pPr lvl="6"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7pPr>
            <a:lvl8pPr lvl="7"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8pPr>
            <a:lvl9pPr lvl="8"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9pPr>
          </a:lstStyle>
          <a:p>
            <a:endParaRPr dirty="0"/>
          </a:p>
        </p:txBody>
      </p:sp>
      <p:sp>
        <p:nvSpPr>
          <p:cNvPr id="2" name="Google Shape;9;p2">
            <a:extLst>
              <a:ext uri="{FF2B5EF4-FFF2-40B4-BE49-F238E27FC236}">
                <a16:creationId xmlns:a16="http://schemas.microsoft.com/office/drawing/2014/main" id="{3B36FE71-1CB9-7DEF-3B52-FB824BE53FAB}"/>
              </a:ext>
            </a:extLst>
          </p:cNvPr>
          <p:cNvSpPr/>
          <p:nvPr userDrawn="1"/>
        </p:nvSpPr>
        <p:spPr>
          <a:xfrm>
            <a:off x="-3537625" y="711975"/>
            <a:ext cx="7035600" cy="3277200"/>
          </a:xfrm>
          <a:prstGeom prst="triangle">
            <a:avLst>
              <a:gd name="adj" fmla="val 50000"/>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p2">
            <a:extLst>
              <a:ext uri="{FF2B5EF4-FFF2-40B4-BE49-F238E27FC236}">
                <a16:creationId xmlns:a16="http://schemas.microsoft.com/office/drawing/2014/main" id="{DF15A924-413F-F763-6DEE-50AB5D42C2D2}"/>
              </a:ext>
            </a:extLst>
          </p:cNvPr>
          <p:cNvSpPr/>
          <p:nvPr userDrawn="1"/>
        </p:nvSpPr>
        <p:spPr>
          <a:xfrm>
            <a:off x="0" y="1255025"/>
            <a:ext cx="4322700" cy="3891000"/>
          </a:xfrm>
          <a:prstGeom prst="rtTriangle">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1;p2">
            <a:extLst>
              <a:ext uri="{FF2B5EF4-FFF2-40B4-BE49-F238E27FC236}">
                <a16:creationId xmlns:a16="http://schemas.microsoft.com/office/drawing/2014/main" id="{C5D0F597-2BD6-D8E2-4ADC-EF09B02F8FFA}"/>
              </a:ext>
            </a:extLst>
          </p:cNvPr>
          <p:cNvSpPr/>
          <p:nvPr userDrawn="1"/>
        </p:nvSpPr>
        <p:spPr>
          <a:xfrm flipH="1">
            <a:off x="1034200" y="0"/>
            <a:ext cx="10867800" cy="5143500"/>
          </a:xfrm>
          <a:prstGeom prst="triangle">
            <a:avLst>
              <a:gd name="adj" fmla="val 49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CUSTOM_28">
    <p:bg>
      <p:bgPr>
        <a:gradFill>
          <a:gsLst>
            <a:gs pos="0">
              <a:schemeClr val="bg1"/>
            </a:gs>
            <a:gs pos="51000">
              <a:schemeClr val="bg1">
                <a:lumMod val="85000"/>
              </a:schemeClr>
            </a:gs>
            <a:gs pos="77000">
              <a:schemeClr val="bg1">
                <a:lumMod val="65000"/>
              </a:schemeClr>
            </a:gs>
            <a:gs pos="100000">
              <a:schemeClr val="tx1"/>
            </a:gs>
          </a:gsLst>
          <a:lin ang="5400000" scaled="1"/>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subTitle" idx="1"/>
          </p:nvPr>
        </p:nvSpPr>
        <p:spPr>
          <a:xfrm>
            <a:off x="856200" y="1115677"/>
            <a:ext cx="7670400" cy="3416400"/>
          </a:xfrm>
          <a:prstGeom prst="rect">
            <a:avLst/>
          </a:prstGeom>
          <a:noFill/>
        </p:spPr>
        <p:txBody>
          <a:bodyPr spcFirstLastPara="1" wrap="square" lIns="91425" tIns="91425" rIns="91425" bIns="91425" anchor="t" anchorCtr="0">
            <a:noAutofit/>
          </a:bodyPr>
          <a:lstStyle>
            <a:lvl1pPr lvl="0" rtl="0">
              <a:spcBef>
                <a:spcPts val="0"/>
              </a:spcBef>
              <a:spcAft>
                <a:spcPts val="0"/>
              </a:spcAft>
              <a:buClr>
                <a:srgbClr val="20293B"/>
              </a:buClr>
              <a:buSzPts val="1000"/>
              <a:buFont typeface="Abel"/>
              <a:buChar char="●"/>
              <a:defRPr>
                <a:solidFill>
                  <a:srgbClr val="EFEFEF"/>
                </a:solidFill>
                <a:latin typeface="Abel"/>
                <a:ea typeface="Abel"/>
                <a:cs typeface="Abel"/>
                <a:sym typeface="Abel"/>
              </a:defRPr>
            </a:lvl1pPr>
            <a:lvl2pPr lvl="1"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2pPr>
            <a:lvl3pPr lvl="2"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3pPr>
            <a:lvl4pPr lvl="3"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4pPr>
            <a:lvl5pPr lvl="4"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5pPr>
            <a:lvl6pPr lvl="5"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6pPr>
            <a:lvl7pPr lvl="6"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7pPr>
            <a:lvl8pPr lvl="7"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8pPr>
            <a:lvl9pPr lvl="8" rtl="0">
              <a:lnSpc>
                <a:spcPct val="100000"/>
              </a:lnSpc>
              <a:spcBef>
                <a:spcPts val="0"/>
              </a:spcBef>
              <a:spcAft>
                <a:spcPts val="0"/>
              </a:spcAft>
              <a:buClr>
                <a:srgbClr val="20293B"/>
              </a:buClr>
              <a:buSzPts val="1400"/>
              <a:buFont typeface="Arial"/>
              <a:buChar char="■"/>
              <a:defRPr sz="2800">
                <a:latin typeface="Fira Sans Condensed ExtraLight"/>
                <a:ea typeface="Fira Sans Condensed ExtraLight"/>
                <a:cs typeface="Fira Sans Condensed ExtraLight"/>
                <a:sym typeface="Fira Sans Condensed ExtraLight"/>
              </a:defRPr>
            </a:lvl9pPr>
          </a:lstStyle>
          <a:p>
            <a:endParaRPr/>
          </a:p>
        </p:txBody>
      </p:sp>
      <p:sp>
        <p:nvSpPr>
          <p:cNvPr id="14" name="Google Shape;14;p3"/>
          <p:cNvSpPr/>
          <p:nvPr/>
        </p:nvSpPr>
        <p:spPr>
          <a:xfrm>
            <a:off x="0" y="556000"/>
            <a:ext cx="1388700" cy="237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15" name="Google Shape;15;p3"/>
          <p:cNvSpPr txBox="1">
            <a:spLocks noGrp="1"/>
          </p:cNvSpPr>
          <p:nvPr>
            <p:ph type="ctrTitle"/>
          </p:nvPr>
        </p:nvSpPr>
        <p:spPr>
          <a:xfrm>
            <a:off x="948600" y="360643"/>
            <a:ext cx="7264500" cy="504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2pPr>
            <a:lvl3pPr lvl="2"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3pPr>
            <a:lvl4pPr lvl="3"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4pPr>
            <a:lvl5pPr lvl="4"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5pPr>
            <a:lvl6pPr lvl="5"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6pPr>
            <a:lvl7pPr lvl="6"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7pPr>
            <a:lvl8pPr lvl="7"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8pPr>
            <a:lvl9pPr lvl="8" rtl="0">
              <a:spcBef>
                <a:spcPts val="0"/>
              </a:spcBef>
              <a:spcAft>
                <a:spcPts val="0"/>
              </a:spcAft>
              <a:buClr>
                <a:srgbClr val="FFFFFF"/>
              </a:buClr>
              <a:buSzPts val="2400"/>
              <a:buFont typeface="Josefin Sans"/>
              <a:buNone/>
              <a:defRPr sz="2400" b="1">
                <a:solidFill>
                  <a:srgbClr val="FFFFFF"/>
                </a:solidFill>
                <a:latin typeface="Josefin Sans"/>
                <a:ea typeface="Josefin Sans"/>
                <a:cs typeface="Josefin Sans"/>
                <a:sym typeface="Josefin Sans"/>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340">
          <p15:clr>
            <a:srgbClr val="FA7B17"/>
          </p15:clr>
        </p15:guide>
        <p15:guide id="2" pos="45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2">
    <p:bg>
      <p:bgPr>
        <a:solidFill>
          <a:srgbClr val="EFEFEF"/>
        </a:solidFill>
        <a:effectLst/>
      </p:bgPr>
    </p:bg>
    <p:spTree>
      <p:nvGrpSpPr>
        <p:cNvPr id="1" name="Shape 16"/>
        <p:cNvGrpSpPr/>
        <p:nvPr/>
      </p:nvGrpSpPr>
      <p:grpSpPr>
        <a:xfrm>
          <a:off x="0" y="0"/>
          <a:ext cx="0" cy="0"/>
          <a:chOff x="0" y="0"/>
          <a:chExt cx="0" cy="0"/>
        </a:xfrm>
      </p:grpSpPr>
      <p:sp>
        <p:nvSpPr>
          <p:cNvPr id="17" name="Google Shape;17;p4"/>
          <p:cNvSpPr/>
          <p:nvPr/>
        </p:nvSpPr>
        <p:spPr>
          <a:xfrm rot="10800000" flipH="1">
            <a:off x="-7075" y="-137525"/>
            <a:ext cx="9190500" cy="5280900"/>
          </a:xfrm>
          <a:prstGeom prst="rtTriangle">
            <a:avLst/>
          </a:pr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4"/>
          <p:cNvSpPr txBox="1">
            <a:spLocks noGrp="1"/>
          </p:cNvSpPr>
          <p:nvPr>
            <p:ph type="subTitle" idx="1"/>
          </p:nvPr>
        </p:nvSpPr>
        <p:spPr>
          <a:xfrm>
            <a:off x="6825175" y="3742225"/>
            <a:ext cx="804300" cy="57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1800"/>
              <a:buFont typeface="Squada One"/>
              <a:buNone/>
              <a:defRPr sz="1800">
                <a:solidFill>
                  <a:schemeClr val="accent5"/>
                </a:solidFill>
                <a:latin typeface="Staatliches"/>
                <a:ea typeface="Staatliches"/>
                <a:cs typeface="Staatliches"/>
                <a:sym typeface="Staatliches"/>
              </a:defRPr>
            </a:lvl1pPr>
            <a:lvl2pPr lvl="1"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2pPr>
            <a:lvl3pPr lvl="2"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3pPr>
            <a:lvl4pPr lvl="3"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4pPr>
            <a:lvl5pPr lvl="4"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5pPr>
            <a:lvl6pPr lvl="5"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6pPr>
            <a:lvl7pPr lvl="6"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7pPr>
            <a:lvl8pPr lvl="7"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8pPr>
            <a:lvl9pPr lvl="8"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9pPr>
          </a:lstStyle>
          <a:p>
            <a:endParaRPr/>
          </a:p>
        </p:txBody>
      </p:sp>
      <p:sp>
        <p:nvSpPr>
          <p:cNvPr id="19" name="Google Shape;19;p4"/>
          <p:cNvSpPr txBox="1">
            <a:spLocks noGrp="1"/>
          </p:cNvSpPr>
          <p:nvPr>
            <p:ph type="subTitle" idx="2"/>
          </p:nvPr>
        </p:nvSpPr>
        <p:spPr>
          <a:xfrm>
            <a:off x="6825175" y="2380050"/>
            <a:ext cx="1108500" cy="57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1800"/>
              <a:buFont typeface="Squada One"/>
              <a:buNone/>
              <a:defRPr sz="1800">
                <a:solidFill>
                  <a:schemeClr val="accent5"/>
                </a:solidFill>
                <a:latin typeface="Staatliches"/>
                <a:ea typeface="Staatliches"/>
                <a:cs typeface="Staatliches"/>
                <a:sym typeface="Staatliches"/>
              </a:defRPr>
            </a:lvl1pPr>
            <a:lvl2pPr lvl="1"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2pPr>
            <a:lvl3pPr lvl="2"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3pPr>
            <a:lvl4pPr lvl="3"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4pPr>
            <a:lvl5pPr lvl="4"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5pPr>
            <a:lvl6pPr lvl="5"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6pPr>
            <a:lvl7pPr lvl="6"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7pPr>
            <a:lvl8pPr lvl="7"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8pPr>
            <a:lvl9pPr lvl="8"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9pPr>
          </a:lstStyle>
          <a:p>
            <a:endParaRPr/>
          </a:p>
        </p:txBody>
      </p:sp>
      <p:sp>
        <p:nvSpPr>
          <p:cNvPr id="20" name="Google Shape;20;p4"/>
          <p:cNvSpPr txBox="1">
            <a:spLocks noGrp="1"/>
          </p:cNvSpPr>
          <p:nvPr>
            <p:ph type="subTitle" idx="3"/>
          </p:nvPr>
        </p:nvSpPr>
        <p:spPr>
          <a:xfrm>
            <a:off x="4189488" y="579250"/>
            <a:ext cx="1394400" cy="57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1800"/>
              <a:buFont typeface="Squada One"/>
              <a:buNone/>
              <a:defRPr sz="1800">
                <a:solidFill>
                  <a:schemeClr val="accent5"/>
                </a:solidFill>
                <a:latin typeface="Staatliches"/>
                <a:ea typeface="Staatliches"/>
                <a:cs typeface="Staatliches"/>
                <a:sym typeface="Staatliches"/>
              </a:defRPr>
            </a:lvl1pPr>
            <a:lvl2pPr lvl="1"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2pPr>
            <a:lvl3pPr lvl="2"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3pPr>
            <a:lvl4pPr lvl="3"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4pPr>
            <a:lvl5pPr lvl="4"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5pPr>
            <a:lvl6pPr lvl="5"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6pPr>
            <a:lvl7pPr lvl="6"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7pPr>
            <a:lvl8pPr lvl="7"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8pPr>
            <a:lvl9pPr lvl="8"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9pPr>
          </a:lstStyle>
          <a:p>
            <a:endParaRPr/>
          </a:p>
        </p:txBody>
      </p:sp>
      <p:sp>
        <p:nvSpPr>
          <p:cNvPr id="21" name="Google Shape;21;p4"/>
          <p:cNvSpPr txBox="1">
            <a:spLocks noGrp="1"/>
          </p:cNvSpPr>
          <p:nvPr>
            <p:ph type="subTitle" idx="4"/>
          </p:nvPr>
        </p:nvSpPr>
        <p:spPr>
          <a:xfrm>
            <a:off x="1392142" y="579250"/>
            <a:ext cx="1146900" cy="57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1800"/>
              <a:buFont typeface="Squada One"/>
              <a:buNone/>
              <a:defRPr sz="1800">
                <a:solidFill>
                  <a:schemeClr val="accent5"/>
                </a:solidFill>
                <a:latin typeface="Staatliches"/>
                <a:ea typeface="Staatliches"/>
                <a:cs typeface="Staatliches"/>
                <a:sym typeface="Staatliches"/>
              </a:defRPr>
            </a:lvl1pPr>
            <a:lvl2pPr lvl="1"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2pPr>
            <a:lvl3pPr lvl="2"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3pPr>
            <a:lvl4pPr lvl="3"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4pPr>
            <a:lvl5pPr lvl="4"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5pPr>
            <a:lvl6pPr lvl="5"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6pPr>
            <a:lvl7pPr lvl="6"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7pPr>
            <a:lvl8pPr lvl="7"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8pPr>
            <a:lvl9pPr lvl="8"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9pPr>
          </a:lstStyle>
          <a:p>
            <a:endParaRPr/>
          </a:p>
        </p:txBody>
      </p:sp>
      <p:sp>
        <p:nvSpPr>
          <p:cNvPr id="22" name="Google Shape;22;p4"/>
          <p:cNvSpPr txBox="1">
            <a:spLocks noGrp="1"/>
          </p:cNvSpPr>
          <p:nvPr>
            <p:ph type="subTitle" idx="5"/>
          </p:nvPr>
        </p:nvSpPr>
        <p:spPr>
          <a:xfrm>
            <a:off x="4181076" y="3742224"/>
            <a:ext cx="1344900" cy="57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1800"/>
              <a:buFont typeface="Squada One"/>
              <a:buNone/>
              <a:defRPr sz="1800">
                <a:solidFill>
                  <a:schemeClr val="accent5"/>
                </a:solidFill>
                <a:latin typeface="Staatliches"/>
                <a:ea typeface="Staatliches"/>
                <a:cs typeface="Staatliches"/>
                <a:sym typeface="Staatliches"/>
              </a:defRPr>
            </a:lvl1pPr>
            <a:lvl2pPr lvl="1"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2pPr>
            <a:lvl3pPr lvl="2"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3pPr>
            <a:lvl4pPr lvl="3"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4pPr>
            <a:lvl5pPr lvl="4"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5pPr>
            <a:lvl6pPr lvl="5"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6pPr>
            <a:lvl7pPr lvl="6"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7pPr>
            <a:lvl8pPr lvl="7"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8pPr>
            <a:lvl9pPr lvl="8"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9pPr>
          </a:lstStyle>
          <a:p>
            <a:endParaRPr/>
          </a:p>
        </p:txBody>
      </p:sp>
      <p:sp>
        <p:nvSpPr>
          <p:cNvPr id="23" name="Google Shape;23;p4"/>
          <p:cNvSpPr txBox="1">
            <a:spLocks noGrp="1"/>
          </p:cNvSpPr>
          <p:nvPr>
            <p:ph type="subTitle" idx="6"/>
          </p:nvPr>
        </p:nvSpPr>
        <p:spPr>
          <a:xfrm>
            <a:off x="1392142" y="1969950"/>
            <a:ext cx="1394400" cy="57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1800"/>
              <a:buFont typeface="Squada One"/>
              <a:buNone/>
              <a:defRPr sz="1800">
                <a:solidFill>
                  <a:schemeClr val="accent5"/>
                </a:solidFill>
                <a:latin typeface="Staatliches"/>
                <a:ea typeface="Staatliches"/>
                <a:cs typeface="Staatliches"/>
                <a:sym typeface="Staatliches"/>
              </a:defRPr>
            </a:lvl1pPr>
            <a:lvl2pPr lvl="1"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2pPr>
            <a:lvl3pPr lvl="2"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3pPr>
            <a:lvl4pPr lvl="3"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4pPr>
            <a:lvl5pPr lvl="4"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5pPr>
            <a:lvl6pPr lvl="5"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6pPr>
            <a:lvl7pPr lvl="6"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7pPr>
            <a:lvl8pPr lvl="7"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8pPr>
            <a:lvl9pPr lvl="8" rtl="0">
              <a:lnSpc>
                <a:spcPct val="100000"/>
              </a:lnSpc>
              <a:spcBef>
                <a:spcPts val="0"/>
              </a:spcBef>
              <a:spcAft>
                <a:spcPts val="0"/>
              </a:spcAft>
              <a:buClr>
                <a:schemeClr val="accent3"/>
              </a:buClr>
              <a:buSzPts val="1800"/>
              <a:buFont typeface="Squada One"/>
              <a:buNone/>
              <a:defRPr sz="1800">
                <a:solidFill>
                  <a:schemeClr val="accent3"/>
                </a:solidFill>
                <a:latin typeface="Squada One"/>
                <a:ea typeface="Squada One"/>
                <a:cs typeface="Squada One"/>
                <a:sym typeface="Squada One"/>
              </a:defRPr>
            </a:lvl9pPr>
          </a:lstStyle>
          <a:p>
            <a:endParaRPr/>
          </a:p>
        </p:txBody>
      </p:sp>
      <p:sp>
        <p:nvSpPr>
          <p:cNvPr id="24" name="Google Shape;24;p4"/>
          <p:cNvSpPr txBox="1">
            <a:spLocks noGrp="1"/>
          </p:cNvSpPr>
          <p:nvPr>
            <p:ph type="subTitle" idx="7"/>
          </p:nvPr>
        </p:nvSpPr>
        <p:spPr>
          <a:xfrm>
            <a:off x="1410724" y="987775"/>
            <a:ext cx="1665600" cy="572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 name="Google Shape;25;p4"/>
          <p:cNvSpPr txBox="1">
            <a:spLocks noGrp="1"/>
          </p:cNvSpPr>
          <p:nvPr>
            <p:ph type="subTitle" idx="8"/>
          </p:nvPr>
        </p:nvSpPr>
        <p:spPr>
          <a:xfrm>
            <a:off x="4199651" y="4148741"/>
            <a:ext cx="1573500" cy="57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000"/>
              <a:buNone/>
              <a:defRPr sz="12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6" name="Google Shape;26;p4"/>
          <p:cNvSpPr txBox="1">
            <a:spLocks noGrp="1"/>
          </p:cNvSpPr>
          <p:nvPr>
            <p:ph type="subTitle" idx="9"/>
          </p:nvPr>
        </p:nvSpPr>
        <p:spPr>
          <a:xfrm>
            <a:off x="1410724" y="2380873"/>
            <a:ext cx="1665600" cy="572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4"/>
          <p:cNvSpPr txBox="1">
            <a:spLocks noGrp="1"/>
          </p:cNvSpPr>
          <p:nvPr>
            <p:ph type="subTitle" idx="13"/>
          </p:nvPr>
        </p:nvSpPr>
        <p:spPr>
          <a:xfrm>
            <a:off x="4208074" y="987775"/>
            <a:ext cx="1665600" cy="572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8" name="Google Shape;28;p4"/>
          <p:cNvSpPr txBox="1">
            <a:spLocks noGrp="1"/>
          </p:cNvSpPr>
          <p:nvPr>
            <p:ph type="subTitle" idx="14"/>
          </p:nvPr>
        </p:nvSpPr>
        <p:spPr>
          <a:xfrm>
            <a:off x="6843751" y="4148741"/>
            <a:ext cx="1665600" cy="57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000"/>
              <a:buNone/>
              <a:defRPr sz="12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9" name="Google Shape;29;p4"/>
          <p:cNvSpPr txBox="1">
            <a:spLocks noGrp="1"/>
          </p:cNvSpPr>
          <p:nvPr>
            <p:ph type="subTitle" idx="15"/>
          </p:nvPr>
        </p:nvSpPr>
        <p:spPr>
          <a:xfrm>
            <a:off x="6843751" y="2790941"/>
            <a:ext cx="1665600" cy="57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000"/>
              <a:buNone/>
              <a:defRPr sz="12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30" name="Google Shape;30;p4"/>
          <p:cNvSpPr txBox="1">
            <a:spLocks noGrp="1"/>
          </p:cNvSpPr>
          <p:nvPr>
            <p:ph type="title" hasCustomPrompt="1"/>
          </p:nvPr>
        </p:nvSpPr>
        <p:spPr>
          <a:xfrm>
            <a:off x="607642" y="483494"/>
            <a:ext cx="8043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5"/>
                </a:solidFill>
              </a:defRPr>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4"/>
          <p:cNvSpPr txBox="1">
            <a:spLocks noGrp="1"/>
          </p:cNvSpPr>
          <p:nvPr>
            <p:ph type="title" idx="16" hasCustomPrompt="1"/>
          </p:nvPr>
        </p:nvSpPr>
        <p:spPr>
          <a:xfrm>
            <a:off x="2988898" y="3646354"/>
            <a:ext cx="12120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5"/>
                </a:solidFill>
              </a:defRPr>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32" name="Google Shape;32;p4"/>
          <p:cNvSpPr txBox="1">
            <a:spLocks noGrp="1"/>
          </p:cNvSpPr>
          <p:nvPr>
            <p:ph type="title" idx="17" hasCustomPrompt="1"/>
          </p:nvPr>
        </p:nvSpPr>
        <p:spPr>
          <a:xfrm>
            <a:off x="607642" y="1886125"/>
            <a:ext cx="8043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5"/>
                </a:solidFill>
              </a:defRPr>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4"/>
          <p:cNvSpPr txBox="1">
            <a:spLocks noGrp="1"/>
          </p:cNvSpPr>
          <p:nvPr>
            <p:ph type="title" idx="18" hasCustomPrompt="1"/>
          </p:nvPr>
        </p:nvSpPr>
        <p:spPr>
          <a:xfrm>
            <a:off x="3333707" y="483494"/>
            <a:ext cx="855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5"/>
                </a:solidFill>
              </a:defRPr>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title" idx="19" hasCustomPrompt="1"/>
          </p:nvPr>
        </p:nvSpPr>
        <p:spPr>
          <a:xfrm>
            <a:off x="5632779" y="3646354"/>
            <a:ext cx="12120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5"/>
                </a:solidFill>
              </a:defRPr>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4"/>
          <p:cNvSpPr txBox="1">
            <a:spLocks noGrp="1"/>
          </p:cNvSpPr>
          <p:nvPr>
            <p:ph type="title" idx="20" hasCustomPrompt="1"/>
          </p:nvPr>
        </p:nvSpPr>
        <p:spPr>
          <a:xfrm>
            <a:off x="5632779" y="2283003"/>
            <a:ext cx="12120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5"/>
                </a:solidFill>
              </a:defRPr>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CUSTOM_13">
    <p:bg>
      <p:bgPr>
        <a:solidFill>
          <a:srgbClr val="EFEFEF"/>
        </a:solidFill>
        <a:effectLst/>
      </p:bgPr>
    </p:bg>
    <p:spTree>
      <p:nvGrpSpPr>
        <p:cNvPr id="1" name="Shape 36"/>
        <p:cNvGrpSpPr/>
        <p:nvPr/>
      </p:nvGrpSpPr>
      <p:grpSpPr>
        <a:xfrm>
          <a:off x="0" y="0"/>
          <a:ext cx="0" cy="0"/>
          <a:chOff x="0" y="0"/>
          <a:chExt cx="0" cy="0"/>
        </a:xfrm>
      </p:grpSpPr>
      <p:sp>
        <p:nvSpPr>
          <p:cNvPr id="38" name="Google Shape;38;p5"/>
          <p:cNvSpPr txBox="1">
            <a:spLocks noGrp="1"/>
          </p:cNvSpPr>
          <p:nvPr>
            <p:ph type="title"/>
          </p:nvPr>
        </p:nvSpPr>
        <p:spPr>
          <a:xfrm>
            <a:off x="856197" y="1666525"/>
            <a:ext cx="23763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solidFill>
                  <a:schemeClr val="accent5"/>
                </a:solidFill>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
        <p:nvSpPr>
          <p:cNvPr id="39" name="Google Shape;39;p5"/>
          <p:cNvSpPr txBox="1">
            <a:spLocks noGrp="1"/>
          </p:cNvSpPr>
          <p:nvPr>
            <p:ph type="subTitle" idx="1"/>
          </p:nvPr>
        </p:nvSpPr>
        <p:spPr>
          <a:xfrm flipH="1">
            <a:off x="856195" y="2760775"/>
            <a:ext cx="3068700" cy="11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200">
                <a:solidFill>
                  <a:schemeClr val="lt1"/>
                </a:solidFill>
              </a:defRPr>
            </a:lvl1pPr>
            <a:lvl2pPr lvl="1" rtl="0">
              <a:lnSpc>
                <a:spcPct val="100000"/>
              </a:lnSpc>
              <a:spcBef>
                <a:spcPts val="0"/>
              </a:spcBef>
              <a:spcAft>
                <a:spcPts val="0"/>
              </a:spcAft>
              <a:buClr>
                <a:schemeClr val="dk2"/>
              </a:buClr>
              <a:buSzPts val="1100"/>
              <a:buNone/>
              <a:defRPr>
                <a:solidFill>
                  <a:schemeClr val="dk2"/>
                </a:solidFill>
              </a:defRPr>
            </a:lvl2pPr>
            <a:lvl3pPr lvl="2" rtl="0">
              <a:lnSpc>
                <a:spcPct val="100000"/>
              </a:lnSpc>
              <a:spcBef>
                <a:spcPts val="0"/>
              </a:spcBef>
              <a:spcAft>
                <a:spcPts val="0"/>
              </a:spcAft>
              <a:buClr>
                <a:schemeClr val="dk2"/>
              </a:buClr>
              <a:buSzPts val="1100"/>
              <a:buNone/>
              <a:defRPr>
                <a:solidFill>
                  <a:schemeClr val="dk2"/>
                </a:solidFill>
              </a:defRPr>
            </a:lvl3pPr>
            <a:lvl4pPr lvl="3" rtl="0">
              <a:lnSpc>
                <a:spcPct val="100000"/>
              </a:lnSpc>
              <a:spcBef>
                <a:spcPts val="0"/>
              </a:spcBef>
              <a:spcAft>
                <a:spcPts val="0"/>
              </a:spcAft>
              <a:buClr>
                <a:schemeClr val="dk2"/>
              </a:buClr>
              <a:buSzPts val="1100"/>
              <a:buNone/>
              <a:defRPr>
                <a:solidFill>
                  <a:schemeClr val="dk2"/>
                </a:solidFill>
              </a:defRPr>
            </a:lvl4pPr>
            <a:lvl5pPr lvl="4" rtl="0">
              <a:lnSpc>
                <a:spcPct val="100000"/>
              </a:lnSpc>
              <a:spcBef>
                <a:spcPts val="0"/>
              </a:spcBef>
              <a:spcAft>
                <a:spcPts val="0"/>
              </a:spcAft>
              <a:buClr>
                <a:schemeClr val="dk2"/>
              </a:buClr>
              <a:buSzPts val="1100"/>
              <a:buNone/>
              <a:defRPr>
                <a:solidFill>
                  <a:schemeClr val="dk2"/>
                </a:solidFill>
              </a:defRPr>
            </a:lvl5pPr>
            <a:lvl6pPr lvl="5" rtl="0">
              <a:lnSpc>
                <a:spcPct val="100000"/>
              </a:lnSpc>
              <a:spcBef>
                <a:spcPts val="0"/>
              </a:spcBef>
              <a:spcAft>
                <a:spcPts val="0"/>
              </a:spcAft>
              <a:buClr>
                <a:schemeClr val="dk2"/>
              </a:buClr>
              <a:buSzPts val="1100"/>
              <a:buNone/>
              <a:defRPr>
                <a:solidFill>
                  <a:schemeClr val="dk2"/>
                </a:solidFill>
              </a:defRPr>
            </a:lvl6pPr>
            <a:lvl7pPr lvl="6" rtl="0">
              <a:lnSpc>
                <a:spcPct val="100000"/>
              </a:lnSpc>
              <a:spcBef>
                <a:spcPts val="0"/>
              </a:spcBef>
              <a:spcAft>
                <a:spcPts val="0"/>
              </a:spcAft>
              <a:buClr>
                <a:schemeClr val="dk2"/>
              </a:buClr>
              <a:buSzPts val="1100"/>
              <a:buNone/>
              <a:defRPr>
                <a:solidFill>
                  <a:schemeClr val="dk2"/>
                </a:solidFill>
              </a:defRPr>
            </a:lvl7pPr>
            <a:lvl8pPr lvl="7" rtl="0">
              <a:lnSpc>
                <a:spcPct val="100000"/>
              </a:lnSpc>
              <a:spcBef>
                <a:spcPts val="0"/>
              </a:spcBef>
              <a:spcAft>
                <a:spcPts val="0"/>
              </a:spcAft>
              <a:buClr>
                <a:schemeClr val="dk2"/>
              </a:buClr>
              <a:buSzPts val="1100"/>
              <a:buNone/>
              <a:defRPr>
                <a:solidFill>
                  <a:schemeClr val="dk2"/>
                </a:solidFill>
              </a:defRPr>
            </a:lvl8pPr>
            <a:lvl9pPr lvl="8" rtl="0">
              <a:lnSpc>
                <a:spcPct val="100000"/>
              </a:lnSpc>
              <a:spcBef>
                <a:spcPts val="0"/>
              </a:spcBef>
              <a:spcAft>
                <a:spcPts val="0"/>
              </a:spcAft>
              <a:buClr>
                <a:schemeClr val="dk2"/>
              </a:buClr>
              <a:buSzPts val="1100"/>
              <a:buNone/>
              <a:defRPr>
                <a:solidFill>
                  <a:schemeClr val="dk2"/>
                </a:solidFill>
              </a:defRPr>
            </a:lvl9pPr>
          </a:lstStyle>
          <a:p>
            <a:endParaRPr/>
          </a:p>
        </p:txBody>
      </p:sp>
      <p:sp>
        <p:nvSpPr>
          <p:cNvPr id="40" name="Google Shape;40;p5"/>
          <p:cNvSpPr/>
          <p:nvPr/>
        </p:nvSpPr>
        <p:spPr>
          <a:xfrm flipH="1">
            <a:off x="6620589" y="3686950"/>
            <a:ext cx="2534700" cy="1456500"/>
          </a:xfrm>
          <a:prstGeom prst="rtTriangle">
            <a:avLst/>
          </a:pr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columns">
  <p:cSld name="CUSTOM_14_1">
    <p:bg>
      <p:bgPr>
        <a:solidFill>
          <a:srgbClr val="EFEFEF"/>
        </a:solidFill>
        <a:effectLst/>
      </p:bgPr>
    </p:bg>
    <p:spTree>
      <p:nvGrpSpPr>
        <p:cNvPr id="1" name="Shape 41"/>
        <p:cNvGrpSpPr/>
        <p:nvPr/>
      </p:nvGrpSpPr>
      <p:grpSpPr>
        <a:xfrm>
          <a:off x="0" y="0"/>
          <a:ext cx="0" cy="0"/>
          <a:chOff x="0" y="0"/>
          <a:chExt cx="0" cy="0"/>
        </a:xfrm>
      </p:grpSpPr>
      <p:sp>
        <p:nvSpPr>
          <p:cNvPr id="43" name="Google Shape;43;p6"/>
          <p:cNvSpPr txBox="1">
            <a:spLocks noGrp="1"/>
          </p:cNvSpPr>
          <p:nvPr>
            <p:ph type="subTitle" idx="1"/>
          </p:nvPr>
        </p:nvSpPr>
        <p:spPr>
          <a:xfrm>
            <a:off x="5207350" y="3796621"/>
            <a:ext cx="2385000" cy="3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solidFill>
                  <a:schemeClr val="accent5"/>
                </a:solidFill>
                <a:latin typeface="Staatliches"/>
                <a:ea typeface="Staatliches"/>
                <a:cs typeface="Staatliches"/>
                <a:sym typeface="Staatliches"/>
              </a:defRPr>
            </a:lvl1pPr>
            <a:lvl2pPr lvl="1" rtl="0">
              <a:lnSpc>
                <a:spcPct val="100000"/>
              </a:lnSpc>
              <a:spcBef>
                <a:spcPts val="1600"/>
              </a:spcBef>
              <a:spcAft>
                <a:spcPts val="0"/>
              </a:spcAft>
              <a:buNone/>
              <a:defRPr sz="1800">
                <a:solidFill>
                  <a:schemeClr val="accent5"/>
                </a:solidFill>
                <a:latin typeface="Staatliches"/>
                <a:ea typeface="Staatliches"/>
                <a:cs typeface="Staatliches"/>
                <a:sym typeface="Staatliches"/>
              </a:defRPr>
            </a:lvl2pPr>
            <a:lvl3pPr lvl="2" rtl="0">
              <a:lnSpc>
                <a:spcPct val="100000"/>
              </a:lnSpc>
              <a:spcBef>
                <a:spcPts val="1600"/>
              </a:spcBef>
              <a:spcAft>
                <a:spcPts val="0"/>
              </a:spcAft>
              <a:buNone/>
              <a:defRPr sz="1800">
                <a:solidFill>
                  <a:schemeClr val="accent5"/>
                </a:solidFill>
                <a:latin typeface="Staatliches"/>
                <a:ea typeface="Staatliches"/>
                <a:cs typeface="Staatliches"/>
                <a:sym typeface="Staatliches"/>
              </a:defRPr>
            </a:lvl3pPr>
            <a:lvl4pPr lvl="3" rtl="0">
              <a:lnSpc>
                <a:spcPct val="100000"/>
              </a:lnSpc>
              <a:spcBef>
                <a:spcPts val="1600"/>
              </a:spcBef>
              <a:spcAft>
                <a:spcPts val="0"/>
              </a:spcAft>
              <a:buNone/>
              <a:defRPr sz="1800">
                <a:solidFill>
                  <a:schemeClr val="accent5"/>
                </a:solidFill>
                <a:latin typeface="Staatliches"/>
                <a:ea typeface="Staatliches"/>
                <a:cs typeface="Staatliches"/>
                <a:sym typeface="Staatliches"/>
              </a:defRPr>
            </a:lvl4pPr>
            <a:lvl5pPr lvl="4" rtl="0">
              <a:lnSpc>
                <a:spcPct val="100000"/>
              </a:lnSpc>
              <a:spcBef>
                <a:spcPts val="1600"/>
              </a:spcBef>
              <a:spcAft>
                <a:spcPts val="0"/>
              </a:spcAft>
              <a:buNone/>
              <a:defRPr sz="1800">
                <a:solidFill>
                  <a:schemeClr val="accent5"/>
                </a:solidFill>
                <a:latin typeface="Staatliches"/>
                <a:ea typeface="Staatliches"/>
                <a:cs typeface="Staatliches"/>
                <a:sym typeface="Staatliches"/>
              </a:defRPr>
            </a:lvl5pPr>
            <a:lvl6pPr lvl="5" rtl="0">
              <a:lnSpc>
                <a:spcPct val="100000"/>
              </a:lnSpc>
              <a:spcBef>
                <a:spcPts val="1600"/>
              </a:spcBef>
              <a:spcAft>
                <a:spcPts val="0"/>
              </a:spcAft>
              <a:buNone/>
              <a:defRPr sz="1800">
                <a:solidFill>
                  <a:schemeClr val="accent5"/>
                </a:solidFill>
                <a:latin typeface="Staatliches"/>
                <a:ea typeface="Staatliches"/>
                <a:cs typeface="Staatliches"/>
                <a:sym typeface="Staatliches"/>
              </a:defRPr>
            </a:lvl6pPr>
            <a:lvl7pPr lvl="6" rtl="0">
              <a:lnSpc>
                <a:spcPct val="100000"/>
              </a:lnSpc>
              <a:spcBef>
                <a:spcPts val="1600"/>
              </a:spcBef>
              <a:spcAft>
                <a:spcPts val="0"/>
              </a:spcAft>
              <a:buNone/>
              <a:defRPr sz="1800">
                <a:solidFill>
                  <a:schemeClr val="accent5"/>
                </a:solidFill>
                <a:latin typeface="Staatliches"/>
                <a:ea typeface="Staatliches"/>
                <a:cs typeface="Staatliches"/>
                <a:sym typeface="Staatliches"/>
              </a:defRPr>
            </a:lvl7pPr>
            <a:lvl8pPr lvl="7" rtl="0">
              <a:lnSpc>
                <a:spcPct val="100000"/>
              </a:lnSpc>
              <a:spcBef>
                <a:spcPts val="1600"/>
              </a:spcBef>
              <a:spcAft>
                <a:spcPts val="0"/>
              </a:spcAft>
              <a:buNone/>
              <a:defRPr sz="1800">
                <a:solidFill>
                  <a:schemeClr val="accent5"/>
                </a:solidFill>
                <a:latin typeface="Staatliches"/>
                <a:ea typeface="Staatliches"/>
                <a:cs typeface="Staatliches"/>
                <a:sym typeface="Staatliches"/>
              </a:defRPr>
            </a:lvl8pPr>
            <a:lvl9pPr lvl="8" rtl="0">
              <a:lnSpc>
                <a:spcPct val="100000"/>
              </a:lnSpc>
              <a:spcBef>
                <a:spcPts val="1600"/>
              </a:spcBef>
              <a:spcAft>
                <a:spcPts val="1600"/>
              </a:spcAft>
              <a:buNone/>
              <a:defRPr sz="1800">
                <a:solidFill>
                  <a:schemeClr val="accent5"/>
                </a:solidFill>
                <a:latin typeface="Staatliches"/>
                <a:ea typeface="Staatliches"/>
                <a:cs typeface="Staatliches"/>
                <a:sym typeface="Staatliches"/>
              </a:defRPr>
            </a:lvl9pPr>
          </a:lstStyle>
          <a:p>
            <a:endParaRPr/>
          </a:p>
        </p:txBody>
      </p:sp>
      <p:sp>
        <p:nvSpPr>
          <p:cNvPr id="44" name="Google Shape;44;p6"/>
          <p:cNvSpPr txBox="1">
            <a:spLocks noGrp="1"/>
          </p:cNvSpPr>
          <p:nvPr>
            <p:ph type="subTitle" idx="2"/>
          </p:nvPr>
        </p:nvSpPr>
        <p:spPr>
          <a:xfrm>
            <a:off x="5207350" y="1957850"/>
            <a:ext cx="2385000" cy="26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solidFill>
                  <a:schemeClr val="accent5"/>
                </a:solidFill>
                <a:latin typeface="Staatliches"/>
                <a:ea typeface="Staatliches"/>
                <a:cs typeface="Staatliches"/>
                <a:sym typeface="Staatliches"/>
              </a:defRPr>
            </a:lvl1pPr>
            <a:lvl2pPr lvl="1" rtl="0">
              <a:lnSpc>
                <a:spcPct val="100000"/>
              </a:lnSpc>
              <a:spcBef>
                <a:spcPts val="1600"/>
              </a:spcBef>
              <a:spcAft>
                <a:spcPts val="0"/>
              </a:spcAft>
              <a:buNone/>
              <a:defRPr sz="1800">
                <a:solidFill>
                  <a:schemeClr val="accent5"/>
                </a:solidFill>
                <a:latin typeface="Staatliches"/>
                <a:ea typeface="Staatliches"/>
                <a:cs typeface="Staatliches"/>
                <a:sym typeface="Staatliches"/>
              </a:defRPr>
            </a:lvl2pPr>
            <a:lvl3pPr lvl="2" rtl="0">
              <a:lnSpc>
                <a:spcPct val="100000"/>
              </a:lnSpc>
              <a:spcBef>
                <a:spcPts val="1600"/>
              </a:spcBef>
              <a:spcAft>
                <a:spcPts val="0"/>
              </a:spcAft>
              <a:buNone/>
              <a:defRPr sz="1800">
                <a:solidFill>
                  <a:schemeClr val="accent5"/>
                </a:solidFill>
                <a:latin typeface="Staatliches"/>
                <a:ea typeface="Staatliches"/>
                <a:cs typeface="Staatliches"/>
                <a:sym typeface="Staatliches"/>
              </a:defRPr>
            </a:lvl3pPr>
            <a:lvl4pPr lvl="3" rtl="0">
              <a:lnSpc>
                <a:spcPct val="100000"/>
              </a:lnSpc>
              <a:spcBef>
                <a:spcPts val="1600"/>
              </a:spcBef>
              <a:spcAft>
                <a:spcPts val="0"/>
              </a:spcAft>
              <a:buNone/>
              <a:defRPr sz="1800">
                <a:solidFill>
                  <a:schemeClr val="accent5"/>
                </a:solidFill>
                <a:latin typeface="Staatliches"/>
                <a:ea typeface="Staatliches"/>
                <a:cs typeface="Staatliches"/>
                <a:sym typeface="Staatliches"/>
              </a:defRPr>
            </a:lvl4pPr>
            <a:lvl5pPr lvl="4" rtl="0">
              <a:lnSpc>
                <a:spcPct val="100000"/>
              </a:lnSpc>
              <a:spcBef>
                <a:spcPts val="1600"/>
              </a:spcBef>
              <a:spcAft>
                <a:spcPts val="0"/>
              </a:spcAft>
              <a:buNone/>
              <a:defRPr sz="1800">
                <a:solidFill>
                  <a:schemeClr val="accent5"/>
                </a:solidFill>
                <a:latin typeface="Staatliches"/>
                <a:ea typeface="Staatliches"/>
                <a:cs typeface="Staatliches"/>
                <a:sym typeface="Staatliches"/>
              </a:defRPr>
            </a:lvl5pPr>
            <a:lvl6pPr lvl="5" rtl="0">
              <a:lnSpc>
                <a:spcPct val="100000"/>
              </a:lnSpc>
              <a:spcBef>
                <a:spcPts val="1600"/>
              </a:spcBef>
              <a:spcAft>
                <a:spcPts val="0"/>
              </a:spcAft>
              <a:buNone/>
              <a:defRPr sz="1800">
                <a:solidFill>
                  <a:schemeClr val="accent5"/>
                </a:solidFill>
                <a:latin typeface="Staatliches"/>
                <a:ea typeface="Staatliches"/>
                <a:cs typeface="Staatliches"/>
                <a:sym typeface="Staatliches"/>
              </a:defRPr>
            </a:lvl6pPr>
            <a:lvl7pPr lvl="6" rtl="0">
              <a:lnSpc>
                <a:spcPct val="100000"/>
              </a:lnSpc>
              <a:spcBef>
                <a:spcPts val="1600"/>
              </a:spcBef>
              <a:spcAft>
                <a:spcPts val="0"/>
              </a:spcAft>
              <a:buNone/>
              <a:defRPr sz="1800">
                <a:solidFill>
                  <a:schemeClr val="accent5"/>
                </a:solidFill>
                <a:latin typeface="Staatliches"/>
                <a:ea typeface="Staatliches"/>
                <a:cs typeface="Staatliches"/>
                <a:sym typeface="Staatliches"/>
              </a:defRPr>
            </a:lvl7pPr>
            <a:lvl8pPr lvl="7" rtl="0">
              <a:lnSpc>
                <a:spcPct val="100000"/>
              </a:lnSpc>
              <a:spcBef>
                <a:spcPts val="1600"/>
              </a:spcBef>
              <a:spcAft>
                <a:spcPts val="0"/>
              </a:spcAft>
              <a:buNone/>
              <a:defRPr sz="1800">
                <a:solidFill>
                  <a:schemeClr val="accent5"/>
                </a:solidFill>
                <a:latin typeface="Staatliches"/>
                <a:ea typeface="Staatliches"/>
                <a:cs typeface="Staatliches"/>
                <a:sym typeface="Staatliches"/>
              </a:defRPr>
            </a:lvl8pPr>
            <a:lvl9pPr lvl="8" rtl="0">
              <a:lnSpc>
                <a:spcPct val="100000"/>
              </a:lnSpc>
              <a:spcBef>
                <a:spcPts val="1600"/>
              </a:spcBef>
              <a:spcAft>
                <a:spcPts val="1600"/>
              </a:spcAft>
              <a:buNone/>
              <a:defRPr sz="1800">
                <a:solidFill>
                  <a:schemeClr val="accent5"/>
                </a:solidFill>
                <a:latin typeface="Staatliches"/>
                <a:ea typeface="Staatliches"/>
                <a:cs typeface="Staatliches"/>
                <a:sym typeface="Staatliches"/>
              </a:defRPr>
            </a:lvl9pPr>
          </a:lstStyle>
          <a:p>
            <a:endParaRPr/>
          </a:p>
        </p:txBody>
      </p:sp>
      <p:sp>
        <p:nvSpPr>
          <p:cNvPr id="45" name="Google Shape;45;p6"/>
          <p:cNvSpPr txBox="1">
            <a:spLocks noGrp="1"/>
          </p:cNvSpPr>
          <p:nvPr>
            <p:ph type="subTitle" idx="3"/>
          </p:nvPr>
        </p:nvSpPr>
        <p:spPr>
          <a:xfrm>
            <a:off x="5207350" y="2118475"/>
            <a:ext cx="2887500" cy="5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200">
                <a:solidFill>
                  <a:schemeClr val="lt1"/>
                </a:solidFill>
              </a:defRPr>
            </a:lvl1pPr>
            <a:lvl2pPr lvl="1" rtl="0">
              <a:lnSpc>
                <a:spcPct val="100000"/>
              </a:lnSpc>
              <a:spcBef>
                <a:spcPts val="0"/>
              </a:spcBef>
              <a:spcAft>
                <a:spcPts val="0"/>
              </a:spcAft>
              <a:buClr>
                <a:schemeClr val="lt1"/>
              </a:buClr>
              <a:buSzPts val="1100"/>
              <a:buNone/>
              <a:defRPr>
                <a:solidFill>
                  <a:schemeClr val="lt1"/>
                </a:solidFill>
              </a:defRPr>
            </a:lvl2pPr>
            <a:lvl3pPr lvl="2" rtl="0">
              <a:lnSpc>
                <a:spcPct val="100000"/>
              </a:lnSpc>
              <a:spcBef>
                <a:spcPts val="0"/>
              </a:spcBef>
              <a:spcAft>
                <a:spcPts val="0"/>
              </a:spcAft>
              <a:buClr>
                <a:schemeClr val="lt1"/>
              </a:buClr>
              <a:buSzPts val="1100"/>
              <a:buNone/>
              <a:defRPr>
                <a:solidFill>
                  <a:schemeClr val="lt1"/>
                </a:solidFill>
              </a:defRPr>
            </a:lvl3pPr>
            <a:lvl4pPr lvl="3" rtl="0">
              <a:lnSpc>
                <a:spcPct val="100000"/>
              </a:lnSpc>
              <a:spcBef>
                <a:spcPts val="0"/>
              </a:spcBef>
              <a:spcAft>
                <a:spcPts val="0"/>
              </a:spcAft>
              <a:buClr>
                <a:schemeClr val="lt1"/>
              </a:buClr>
              <a:buSzPts val="1100"/>
              <a:buNone/>
              <a:defRPr>
                <a:solidFill>
                  <a:schemeClr val="lt1"/>
                </a:solidFill>
              </a:defRPr>
            </a:lvl4pPr>
            <a:lvl5pPr lvl="4" rtl="0">
              <a:lnSpc>
                <a:spcPct val="100000"/>
              </a:lnSpc>
              <a:spcBef>
                <a:spcPts val="0"/>
              </a:spcBef>
              <a:spcAft>
                <a:spcPts val="0"/>
              </a:spcAft>
              <a:buClr>
                <a:schemeClr val="lt1"/>
              </a:buClr>
              <a:buSzPts val="1100"/>
              <a:buNone/>
              <a:defRPr>
                <a:solidFill>
                  <a:schemeClr val="lt1"/>
                </a:solidFill>
              </a:defRPr>
            </a:lvl5pPr>
            <a:lvl6pPr lvl="5" rtl="0">
              <a:lnSpc>
                <a:spcPct val="100000"/>
              </a:lnSpc>
              <a:spcBef>
                <a:spcPts val="0"/>
              </a:spcBef>
              <a:spcAft>
                <a:spcPts val="0"/>
              </a:spcAft>
              <a:buClr>
                <a:schemeClr val="lt1"/>
              </a:buClr>
              <a:buSzPts val="1100"/>
              <a:buNone/>
              <a:defRPr>
                <a:solidFill>
                  <a:schemeClr val="lt1"/>
                </a:solidFill>
              </a:defRPr>
            </a:lvl6pPr>
            <a:lvl7pPr lvl="6" rtl="0">
              <a:lnSpc>
                <a:spcPct val="100000"/>
              </a:lnSpc>
              <a:spcBef>
                <a:spcPts val="0"/>
              </a:spcBef>
              <a:spcAft>
                <a:spcPts val="0"/>
              </a:spcAft>
              <a:buClr>
                <a:schemeClr val="lt1"/>
              </a:buClr>
              <a:buSzPts val="1100"/>
              <a:buNone/>
              <a:defRPr>
                <a:solidFill>
                  <a:schemeClr val="lt1"/>
                </a:solidFill>
              </a:defRPr>
            </a:lvl7pPr>
            <a:lvl8pPr lvl="7" rtl="0">
              <a:lnSpc>
                <a:spcPct val="100000"/>
              </a:lnSpc>
              <a:spcBef>
                <a:spcPts val="0"/>
              </a:spcBef>
              <a:spcAft>
                <a:spcPts val="0"/>
              </a:spcAft>
              <a:buClr>
                <a:schemeClr val="lt1"/>
              </a:buClr>
              <a:buSzPts val="1100"/>
              <a:buNone/>
              <a:defRPr>
                <a:solidFill>
                  <a:schemeClr val="lt1"/>
                </a:solidFill>
              </a:defRPr>
            </a:lvl8pPr>
            <a:lvl9pPr lvl="8" rtl="0">
              <a:lnSpc>
                <a:spcPct val="100000"/>
              </a:lnSpc>
              <a:spcBef>
                <a:spcPts val="0"/>
              </a:spcBef>
              <a:spcAft>
                <a:spcPts val="0"/>
              </a:spcAft>
              <a:buClr>
                <a:schemeClr val="lt1"/>
              </a:buClr>
              <a:buSzPts val="1100"/>
              <a:buNone/>
              <a:defRPr>
                <a:solidFill>
                  <a:schemeClr val="lt1"/>
                </a:solidFill>
              </a:defRPr>
            </a:lvl9pPr>
          </a:lstStyle>
          <a:p>
            <a:endParaRPr/>
          </a:p>
        </p:txBody>
      </p:sp>
      <p:sp>
        <p:nvSpPr>
          <p:cNvPr id="46" name="Google Shape;46;p6"/>
          <p:cNvSpPr txBox="1">
            <a:spLocks noGrp="1"/>
          </p:cNvSpPr>
          <p:nvPr>
            <p:ph type="subTitle" idx="4"/>
          </p:nvPr>
        </p:nvSpPr>
        <p:spPr>
          <a:xfrm>
            <a:off x="5207350" y="3977375"/>
            <a:ext cx="2887500" cy="5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200">
                <a:solidFill>
                  <a:schemeClr val="lt1"/>
                </a:solidFill>
              </a:defRPr>
            </a:lvl1pPr>
            <a:lvl2pPr lvl="1" rtl="0">
              <a:lnSpc>
                <a:spcPct val="100000"/>
              </a:lnSpc>
              <a:spcBef>
                <a:spcPts val="0"/>
              </a:spcBef>
              <a:spcAft>
                <a:spcPts val="0"/>
              </a:spcAft>
              <a:buClr>
                <a:schemeClr val="lt1"/>
              </a:buClr>
              <a:buSzPts val="1100"/>
              <a:buNone/>
              <a:defRPr>
                <a:solidFill>
                  <a:schemeClr val="lt1"/>
                </a:solidFill>
              </a:defRPr>
            </a:lvl2pPr>
            <a:lvl3pPr lvl="2" rtl="0">
              <a:lnSpc>
                <a:spcPct val="100000"/>
              </a:lnSpc>
              <a:spcBef>
                <a:spcPts val="0"/>
              </a:spcBef>
              <a:spcAft>
                <a:spcPts val="0"/>
              </a:spcAft>
              <a:buClr>
                <a:schemeClr val="lt1"/>
              </a:buClr>
              <a:buSzPts val="1100"/>
              <a:buNone/>
              <a:defRPr>
                <a:solidFill>
                  <a:schemeClr val="lt1"/>
                </a:solidFill>
              </a:defRPr>
            </a:lvl3pPr>
            <a:lvl4pPr lvl="3" rtl="0">
              <a:lnSpc>
                <a:spcPct val="100000"/>
              </a:lnSpc>
              <a:spcBef>
                <a:spcPts val="0"/>
              </a:spcBef>
              <a:spcAft>
                <a:spcPts val="0"/>
              </a:spcAft>
              <a:buClr>
                <a:schemeClr val="lt1"/>
              </a:buClr>
              <a:buSzPts val="1100"/>
              <a:buNone/>
              <a:defRPr>
                <a:solidFill>
                  <a:schemeClr val="lt1"/>
                </a:solidFill>
              </a:defRPr>
            </a:lvl4pPr>
            <a:lvl5pPr lvl="4" rtl="0">
              <a:lnSpc>
                <a:spcPct val="100000"/>
              </a:lnSpc>
              <a:spcBef>
                <a:spcPts val="0"/>
              </a:spcBef>
              <a:spcAft>
                <a:spcPts val="0"/>
              </a:spcAft>
              <a:buClr>
                <a:schemeClr val="lt1"/>
              </a:buClr>
              <a:buSzPts val="1100"/>
              <a:buNone/>
              <a:defRPr>
                <a:solidFill>
                  <a:schemeClr val="lt1"/>
                </a:solidFill>
              </a:defRPr>
            </a:lvl5pPr>
            <a:lvl6pPr lvl="5" rtl="0">
              <a:lnSpc>
                <a:spcPct val="100000"/>
              </a:lnSpc>
              <a:spcBef>
                <a:spcPts val="0"/>
              </a:spcBef>
              <a:spcAft>
                <a:spcPts val="0"/>
              </a:spcAft>
              <a:buClr>
                <a:schemeClr val="lt1"/>
              </a:buClr>
              <a:buSzPts val="1100"/>
              <a:buNone/>
              <a:defRPr>
                <a:solidFill>
                  <a:schemeClr val="lt1"/>
                </a:solidFill>
              </a:defRPr>
            </a:lvl6pPr>
            <a:lvl7pPr lvl="6" rtl="0">
              <a:lnSpc>
                <a:spcPct val="100000"/>
              </a:lnSpc>
              <a:spcBef>
                <a:spcPts val="0"/>
              </a:spcBef>
              <a:spcAft>
                <a:spcPts val="0"/>
              </a:spcAft>
              <a:buClr>
                <a:schemeClr val="lt1"/>
              </a:buClr>
              <a:buSzPts val="1100"/>
              <a:buNone/>
              <a:defRPr>
                <a:solidFill>
                  <a:schemeClr val="lt1"/>
                </a:solidFill>
              </a:defRPr>
            </a:lvl7pPr>
            <a:lvl8pPr lvl="7" rtl="0">
              <a:lnSpc>
                <a:spcPct val="100000"/>
              </a:lnSpc>
              <a:spcBef>
                <a:spcPts val="0"/>
              </a:spcBef>
              <a:spcAft>
                <a:spcPts val="0"/>
              </a:spcAft>
              <a:buClr>
                <a:schemeClr val="lt1"/>
              </a:buClr>
              <a:buSzPts val="1100"/>
              <a:buNone/>
              <a:defRPr>
                <a:solidFill>
                  <a:schemeClr val="lt1"/>
                </a:solidFill>
              </a:defRPr>
            </a:lvl8pPr>
            <a:lvl9pPr lvl="8" rtl="0">
              <a:lnSpc>
                <a:spcPct val="100000"/>
              </a:lnSpc>
              <a:spcBef>
                <a:spcPts val="0"/>
              </a:spcBef>
              <a:spcAft>
                <a:spcPts val="0"/>
              </a:spcAft>
              <a:buClr>
                <a:schemeClr val="lt1"/>
              </a:buClr>
              <a:buSzPts val="1100"/>
              <a:buNone/>
              <a:defRPr>
                <a:solidFill>
                  <a:schemeClr val="lt1"/>
                </a:solidFill>
              </a:defRPr>
            </a:lvl9pPr>
          </a:lstStyle>
          <a:p>
            <a:endParaRPr/>
          </a:p>
        </p:txBody>
      </p:sp>
      <p:sp>
        <p:nvSpPr>
          <p:cNvPr id="47" name="Google Shape;47;p6"/>
          <p:cNvSpPr/>
          <p:nvPr/>
        </p:nvSpPr>
        <p:spPr>
          <a:xfrm>
            <a:off x="0" y="3687000"/>
            <a:ext cx="1637400" cy="1456500"/>
          </a:xfrm>
          <a:prstGeom prst="rtTriangle">
            <a:avLst/>
          </a:pr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6"/>
          <p:cNvSpPr txBox="1">
            <a:spLocks noGrp="1"/>
          </p:cNvSpPr>
          <p:nvPr>
            <p:ph type="ctrTitle"/>
          </p:nvPr>
        </p:nvSpPr>
        <p:spPr>
          <a:xfrm>
            <a:off x="948600" y="360643"/>
            <a:ext cx="7264500" cy="504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400"/>
              <a:buNone/>
              <a:defRPr>
                <a:solidFill>
                  <a:schemeClr val="accent5"/>
                </a:solidFill>
              </a:defRPr>
            </a:lvl1pPr>
            <a:lvl2pPr lvl="1"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2pPr>
            <a:lvl3pPr lvl="2"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3pPr>
            <a:lvl4pPr lvl="3"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4pPr>
            <a:lvl5pPr lvl="4"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5pPr>
            <a:lvl6pPr lvl="5"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6pPr>
            <a:lvl7pPr lvl="6"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7pPr>
            <a:lvl8pPr lvl="7"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8pPr>
            <a:lvl9pPr lvl="8"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9pPr>
          </a:lstStyle>
          <a:p>
            <a:endParaRPr/>
          </a:p>
        </p:txBody>
      </p:sp>
      <p:sp>
        <p:nvSpPr>
          <p:cNvPr id="49" name="Google Shape;49;p6"/>
          <p:cNvSpPr txBox="1">
            <a:spLocks noGrp="1"/>
          </p:cNvSpPr>
          <p:nvPr>
            <p:ph type="subTitle" idx="5"/>
          </p:nvPr>
        </p:nvSpPr>
        <p:spPr>
          <a:xfrm>
            <a:off x="1455675" y="3796625"/>
            <a:ext cx="2661600" cy="3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solidFill>
                  <a:schemeClr val="accent5"/>
                </a:solidFill>
                <a:latin typeface="Staatliches"/>
                <a:ea typeface="Staatliches"/>
                <a:cs typeface="Staatliches"/>
                <a:sym typeface="Staatliches"/>
              </a:defRPr>
            </a:lvl1pPr>
            <a:lvl2pPr lvl="1" rtl="0">
              <a:lnSpc>
                <a:spcPct val="100000"/>
              </a:lnSpc>
              <a:spcBef>
                <a:spcPts val="1600"/>
              </a:spcBef>
              <a:spcAft>
                <a:spcPts val="0"/>
              </a:spcAft>
              <a:buNone/>
              <a:defRPr sz="1800">
                <a:solidFill>
                  <a:schemeClr val="accent5"/>
                </a:solidFill>
                <a:latin typeface="Staatliches"/>
                <a:ea typeface="Staatliches"/>
                <a:cs typeface="Staatliches"/>
                <a:sym typeface="Staatliches"/>
              </a:defRPr>
            </a:lvl2pPr>
            <a:lvl3pPr lvl="2" rtl="0">
              <a:lnSpc>
                <a:spcPct val="100000"/>
              </a:lnSpc>
              <a:spcBef>
                <a:spcPts val="1600"/>
              </a:spcBef>
              <a:spcAft>
                <a:spcPts val="0"/>
              </a:spcAft>
              <a:buNone/>
              <a:defRPr sz="1800">
                <a:solidFill>
                  <a:schemeClr val="accent5"/>
                </a:solidFill>
                <a:latin typeface="Staatliches"/>
                <a:ea typeface="Staatliches"/>
                <a:cs typeface="Staatliches"/>
                <a:sym typeface="Staatliches"/>
              </a:defRPr>
            </a:lvl3pPr>
            <a:lvl4pPr lvl="3" rtl="0">
              <a:lnSpc>
                <a:spcPct val="100000"/>
              </a:lnSpc>
              <a:spcBef>
                <a:spcPts val="1600"/>
              </a:spcBef>
              <a:spcAft>
                <a:spcPts val="0"/>
              </a:spcAft>
              <a:buNone/>
              <a:defRPr sz="1800">
                <a:solidFill>
                  <a:schemeClr val="accent5"/>
                </a:solidFill>
                <a:latin typeface="Staatliches"/>
                <a:ea typeface="Staatliches"/>
                <a:cs typeface="Staatliches"/>
                <a:sym typeface="Staatliches"/>
              </a:defRPr>
            </a:lvl4pPr>
            <a:lvl5pPr lvl="4" rtl="0">
              <a:lnSpc>
                <a:spcPct val="100000"/>
              </a:lnSpc>
              <a:spcBef>
                <a:spcPts val="1600"/>
              </a:spcBef>
              <a:spcAft>
                <a:spcPts val="0"/>
              </a:spcAft>
              <a:buNone/>
              <a:defRPr sz="1800">
                <a:solidFill>
                  <a:schemeClr val="accent5"/>
                </a:solidFill>
                <a:latin typeface="Staatliches"/>
                <a:ea typeface="Staatliches"/>
                <a:cs typeface="Staatliches"/>
                <a:sym typeface="Staatliches"/>
              </a:defRPr>
            </a:lvl5pPr>
            <a:lvl6pPr lvl="5" rtl="0">
              <a:lnSpc>
                <a:spcPct val="100000"/>
              </a:lnSpc>
              <a:spcBef>
                <a:spcPts val="1600"/>
              </a:spcBef>
              <a:spcAft>
                <a:spcPts val="0"/>
              </a:spcAft>
              <a:buNone/>
              <a:defRPr sz="1800">
                <a:solidFill>
                  <a:schemeClr val="accent5"/>
                </a:solidFill>
                <a:latin typeface="Staatliches"/>
                <a:ea typeface="Staatliches"/>
                <a:cs typeface="Staatliches"/>
                <a:sym typeface="Staatliches"/>
              </a:defRPr>
            </a:lvl6pPr>
            <a:lvl7pPr lvl="6" rtl="0">
              <a:lnSpc>
                <a:spcPct val="100000"/>
              </a:lnSpc>
              <a:spcBef>
                <a:spcPts val="1600"/>
              </a:spcBef>
              <a:spcAft>
                <a:spcPts val="0"/>
              </a:spcAft>
              <a:buNone/>
              <a:defRPr sz="1800">
                <a:solidFill>
                  <a:schemeClr val="accent5"/>
                </a:solidFill>
                <a:latin typeface="Staatliches"/>
                <a:ea typeface="Staatliches"/>
                <a:cs typeface="Staatliches"/>
                <a:sym typeface="Staatliches"/>
              </a:defRPr>
            </a:lvl7pPr>
            <a:lvl8pPr lvl="7" rtl="0">
              <a:lnSpc>
                <a:spcPct val="100000"/>
              </a:lnSpc>
              <a:spcBef>
                <a:spcPts val="1600"/>
              </a:spcBef>
              <a:spcAft>
                <a:spcPts val="0"/>
              </a:spcAft>
              <a:buNone/>
              <a:defRPr sz="1800">
                <a:solidFill>
                  <a:schemeClr val="accent5"/>
                </a:solidFill>
                <a:latin typeface="Staatliches"/>
                <a:ea typeface="Staatliches"/>
                <a:cs typeface="Staatliches"/>
                <a:sym typeface="Staatliches"/>
              </a:defRPr>
            </a:lvl8pPr>
            <a:lvl9pPr lvl="8" rtl="0">
              <a:lnSpc>
                <a:spcPct val="100000"/>
              </a:lnSpc>
              <a:spcBef>
                <a:spcPts val="1600"/>
              </a:spcBef>
              <a:spcAft>
                <a:spcPts val="1600"/>
              </a:spcAft>
              <a:buNone/>
              <a:defRPr sz="1800">
                <a:solidFill>
                  <a:schemeClr val="accent5"/>
                </a:solidFill>
                <a:latin typeface="Staatliches"/>
                <a:ea typeface="Staatliches"/>
                <a:cs typeface="Staatliches"/>
                <a:sym typeface="Staatliches"/>
              </a:defRPr>
            </a:lvl9pPr>
          </a:lstStyle>
          <a:p>
            <a:endParaRPr/>
          </a:p>
        </p:txBody>
      </p:sp>
      <p:sp>
        <p:nvSpPr>
          <p:cNvPr id="50" name="Google Shape;50;p6"/>
          <p:cNvSpPr txBox="1">
            <a:spLocks noGrp="1"/>
          </p:cNvSpPr>
          <p:nvPr>
            <p:ph type="subTitle" idx="6"/>
          </p:nvPr>
        </p:nvSpPr>
        <p:spPr>
          <a:xfrm>
            <a:off x="1455675" y="1957850"/>
            <a:ext cx="2385000" cy="26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solidFill>
                  <a:schemeClr val="accent5"/>
                </a:solidFill>
                <a:latin typeface="Staatliches"/>
                <a:ea typeface="Staatliches"/>
                <a:cs typeface="Staatliches"/>
                <a:sym typeface="Staatliches"/>
              </a:defRPr>
            </a:lvl1pPr>
            <a:lvl2pPr lvl="1" rtl="0">
              <a:lnSpc>
                <a:spcPct val="100000"/>
              </a:lnSpc>
              <a:spcBef>
                <a:spcPts val="1600"/>
              </a:spcBef>
              <a:spcAft>
                <a:spcPts val="0"/>
              </a:spcAft>
              <a:buNone/>
              <a:defRPr sz="1800">
                <a:solidFill>
                  <a:schemeClr val="accent5"/>
                </a:solidFill>
                <a:latin typeface="Staatliches"/>
                <a:ea typeface="Staatliches"/>
                <a:cs typeface="Staatliches"/>
                <a:sym typeface="Staatliches"/>
              </a:defRPr>
            </a:lvl2pPr>
            <a:lvl3pPr lvl="2" rtl="0">
              <a:lnSpc>
                <a:spcPct val="100000"/>
              </a:lnSpc>
              <a:spcBef>
                <a:spcPts val="1600"/>
              </a:spcBef>
              <a:spcAft>
                <a:spcPts val="0"/>
              </a:spcAft>
              <a:buNone/>
              <a:defRPr sz="1800">
                <a:solidFill>
                  <a:schemeClr val="accent5"/>
                </a:solidFill>
                <a:latin typeface="Staatliches"/>
                <a:ea typeface="Staatliches"/>
                <a:cs typeface="Staatliches"/>
                <a:sym typeface="Staatliches"/>
              </a:defRPr>
            </a:lvl3pPr>
            <a:lvl4pPr lvl="3" rtl="0">
              <a:lnSpc>
                <a:spcPct val="100000"/>
              </a:lnSpc>
              <a:spcBef>
                <a:spcPts val="1600"/>
              </a:spcBef>
              <a:spcAft>
                <a:spcPts val="0"/>
              </a:spcAft>
              <a:buNone/>
              <a:defRPr sz="1800">
                <a:solidFill>
                  <a:schemeClr val="accent5"/>
                </a:solidFill>
                <a:latin typeface="Staatliches"/>
                <a:ea typeface="Staatliches"/>
                <a:cs typeface="Staatliches"/>
                <a:sym typeface="Staatliches"/>
              </a:defRPr>
            </a:lvl4pPr>
            <a:lvl5pPr lvl="4" rtl="0">
              <a:lnSpc>
                <a:spcPct val="100000"/>
              </a:lnSpc>
              <a:spcBef>
                <a:spcPts val="1600"/>
              </a:spcBef>
              <a:spcAft>
                <a:spcPts val="0"/>
              </a:spcAft>
              <a:buNone/>
              <a:defRPr sz="1800">
                <a:solidFill>
                  <a:schemeClr val="accent5"/>
                </a:solidFill>
                <a:latin typeface="Staatliches"/>
                <a:ea typeface="Staatliches"/>
                <a:cs typeface="Staatliches"/>
                <a:sym typeface="Staatliches"/>
              </a:defRPr>
            </a:lvl5pPr>
            <a:lvl6pPr lvl="5" rtl="0">
              <a:lnSpc>
                <a:spcPct val="100000"/>
              </a:lnSpc>
              <a:spcBef>
                <a:spcPts val="1600"/>
              </a:spcBef>
              <a:spcAft>
                <a:spcPts val="0"/>
              </a:spcAft>
              <a:buNone/>
              <a:defRPr sz="1800">
                <a:solidFill>
                  <a:schemeClr val="accent5"/>
                </a:solidFill>
                <a:latin typeface="Staatliches"/>
                <a:ea typeface="Staatliches"/>
                <a:cs typeface="Staatliches"/>
                <a:sym typeface="Staatliches"/>
              </a:defRPr>
            </a:lvl6pPr>
            <a:lvl7pPr lvl="6" rtl="0">
              <a:lnSpc>
                <a:spcPct val="100000"/>
              </a:lnSpc>
              <a:spcBef>
                <a:spcPts val="1600"/>
              </a:spcBef>
              <a:spcAft>
                <a:spcPts val="0"/>
              </a:spcAft>
              <a:buNone/>
              <a:defRPr sz="1800">
                <a:solidFill>
                  <a:schemeClr val="accent5"/>
                </a:solidFill>
                <a:latin typeface="Staatliches"/>
                <a:ea typeface="Staatliches"/>
                <a:cs typeface="Staatliches"/>
                <a:sym typeface="Staatliches"/>
              </a:defRPr>
            </a:lvl7pPr>
            <a:lvl8pPr lvl="7" rtl="0">
              <a:lnSpc>
                <a:spcPct val="100000"/>
              </a:lnSpc>
              <a:spcBef>
                <a:spcPts val="1600"/>
              </a:spcBef>
              <a:spcAft>
                <a:spcPts val="0"/>
              </a:spcAft>
              <a:buNone/>
              <a:defRPr sz="1800">
                <a:solidFill>
                  <a:schemeClr val="accent5"/>
                </a:solidFill>
                <a:latin typeface="Staatliches"/>
                <a:ea typeface="Staatliches"/>
                <a:cs typeface="Staatliches"/>
                <a:sym typeface="Staatliches"/>
              </a:defRPr>
            </a:lvl8pPr>
            <a:lvl9pPr lvl="8" rtl="0">
              <a:lnSpc>
                <a:spcPct val="100000"/>
              </a:lnSpc>
              <a:spcBef>
                <a:spcPts val="1600"/>
              </a:spcBef>
              <a:spcAft>
                <a:spcPts val="1600"/>
              </a:spcAft>
              <a:buNone/>
              <a:defRPr sz="1800">
                <a:solidFill>
                  <a:schemeClr val="accent5"/>
                </a:solidFill>
                <a:latin typeface="Staatliches"/>
                <a:ea typeface="Staatliches"/>
                <a:cs typeface="Staatliches"/>
                <a:sym typeface="Staatliches"/>
              </a:defRPr>
            </a:lvl9pPr>
          </a:lstStyle>
          <a:p>
            <a:endParaRPr/>
          </a:p>
        </p:txBody>
      </p:sp>
      <p:sp>
        <p:nvSpPr>
          <p:cNvPr id="51" name="Google Shape;51;p6"/>
          <p:cNvSpPr txBox="1">
            <a:spLocks noGrp="1"/>
          </p:cNvSpPr>
          <p:nvPr>
            <p:ph type="subTitle" idx="7"/>
          </p:nvPr>
        </p:nvSpPr>
        <p:spPr>
          <a:xfrm>
            <a:off x="1455675" y="2118475"/>
            <a:ext cx="2887500" cy="5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200">
                <a:solidFill>
                  <a:schemeClr val="lt1"/>
                </a:solidFill>
              </a:defRPr>
            </a:lvl1pPr>
            <a:lvl2pPr lvl="1" rtl="0">
              <a:lnSpc>
                <a:spcPct val="100000"/>
              </a:lnSpc>
              <a:spcBef>
                <a:spcPts val="0"/>
              </a:spcBef>
              <a:spcAft>
                <a:spcPts val="0"/>
              </a:spcAft>
              <a:buClr>
                <a:schemeClr val="lt1"/>
              </a:buClr>
              <a:buSzPts val="1100"/>
              <a:buNone/>
              <a:defRPr>
                <a:solidFill>
                  <a:schemeClr val="lt1"/>
                </a:solidFill>
              </a:defRPr>
            </a:lvl2pPr>
            <a:lvl3pPr lvl="2" rtl="0">
              <a:lnSpc>
                <a:spcPct val="100000"/>
              </a:lnSpc>
              <a:spcBef>
                <a:spcPts val="0"/>
              </a:spcBef>
              <a:spcAft>
                <a:spcPts val="0"/>
              </a:spcAft>
              <a:buClr>
                <a:schemeClr val="lt1"/>
              </a:buClr>
              <a:buSzPts val="1100"/>
              <a:buNone/>
              <a:defRPr>
                <a:solidFill>
                  <a:schemeClr val="lt1"/>
                </a:solidFill>
              </a:defRPr>
            </a:lvl3pPr>
            <a:lvl4pPr lvl="3" rtl="0">
              <a:lnSpc>
                <a:spcPct val="100000"/>
              </a:lnSpc>
              <a:spcBef>
                <a:spcPts val="0"/>
              </a:spcBef>
              <a:spcAft>
                <a:spcPts val="0"/>
              </a:spcAft>
              <a:buClr>
                <a:schemeClr val="lt1"/>
              </a:buClr>
              <a:buSzPts val="1100"/>
              <a:buNone/>
              <a:defRPr>
                <a:solidFill>
                  <a:schemeClr val="lt1"/>
                </a:solidFill>
              </a:defRPr>
            </a:lvl4pPr>
            <a:lvl5pPr lvl="4" rtl="0">
              <a:lnSpc>
                <a:spcPct val="100000"/>
              </a:lnSpc>
              <a:spcBef>
                <a:spcPts val="0"/>
              </a:spcBef>
              <a:spcAft>
                <a:spcPts val="0"/>
              </a:spcAft>
              <a:buClr>
                <a:schemeClr val="lt1"/>
              </a:buClr>
              <a:buSzPts val="1100"/>
              <a:buNone/>
              <a:defRPr>
                <a:solidFill>
                  <a:schemeClr val="lt1"/>
                </a:solidFill>
              </a:defRPr>
            </a:lvl5pPr>
            <a:lvl6pPr lvl="5" rtl="0">
              <a:lnSpc>
                <a:spcPct val="100000"/>
              </a:lnSpc>
              <a:spcBef>
                <a:spcPts val="0"/>
              </a:spcBef>
              <a:spcAft>
                <a:spcPts val="0"/>
              </a:spcAft>
              <a:buClr>
                <a:schemeClr val="lt1"/>
              </a:buClr>
              <a:buSzPts val="1100"/>
              <a:buNone/>
              <a:defRPr>
                <a:solidFill>
                  <a:schemeClr val="lt1"/>
                </a:solidFill>
              </a:defRPr>
            </a:lvl6pPr>
            <a:lvl7pPr lvl="6" rtl="0">
              <a:lnSpc>
                <a:spcPct val="100000"/>
              </a:lnSpc>
              <a:spcBef>
                <a:spcPts val="0"/>
              </a:spcBef>
              <a:spcAft>
                <a:spcPts val="0"/>
              </a:spcAft>
              <a:buClr>
                <a:schemeClr val="lt1"/>
              </a:buClr>
              <a:buSzPts val="1100"/>
              <a:buNone/>
              <a:defRPr>
                <a:solidFill>
                  <a:schemeClr val="lt1"/>
                </a:solidFill>
              </a:defRPr>
            </a:lvl7pPr>
            <a:lvl8pPr lvl="7" rtl="0">
              <a:lnSpc>
                <a:spcPct val="100000"/>
              </a:lnSpc>
              <a:spcBef>
                <a:spcPts val="0"/>
              </a:spcBef>
              <a:spcAft>
                <a:spcPts val="0"/>
              </a:spcAft>
              <a:buClr>
                <a:schemeClr val="lt1"/>
              </a:buClr>
              <a:buSzPts val="1100"/>
              <a:buNone/>
              <a:defRPr>
                <a:solidFill>
                  <a:schemeClr val="lt1"/>
                </a:solidFill>
              </a:defRPr>
            </a:lvl8pPr>
            <a:lvl9pPr lvl="8" rtl="0">
              <a:lnSpc>
                <a:spcPct val="100000"/>
              </a:lnSpc>
              <a:spcBef>
                <a:spcPts val="0"/>
              </a:spcBef>
              <a:spcAft>
                <a:spcPts val="0"/>
              </a:spcAft>
              <a:buClr>
                <a:schemeClr val="lt1"/>
              </a:buClr>
              <a:buSzPts val="1100"/>
              <a:buNone/>
              <a:defRPr>
                <a:solidFill>
                  <a:schemeClr val="lt1"/>
                </a:solidFill>
              </a:defRPr>
            </a:lvl9pPr>
          </a:lstStyle>
          <a:p>
            <a:endParaRPr/>
          </a:p>
        </p:txBody>
      </p:sp>
      <p:sp>
        <p:nvSpPr>
          <p:cNvPr id="52" name="Google Shape;52;p6"/>
          <p:cNvSpPr txBox="1">
            <a:spLocks noGrp="1"/>
          </p:cNvSpPr>
          <p:nvPr>
            <p:ph type="subTitle" idx="8"/>
          </p:nvPr>
        </p:nvSpPr>
        <p:spPr>
          <a:xfrm>
            <a:off x="1455675" y="3977375"/>
            <a:ext cx="2887500" cy="5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200">
                <a:solidFill>
                  <a:schemeClr val="lt1"/>
                </a:solidFill>
              </a:defRPr>
            </a:lvl1pPr>
            <a:lvl2pPr lvl="1" rtl="0">
              <a:lnSpc>
                <a:spcPct val="100000"/>
              </a:lnSpc>
              <a:spcBef>
                <a:spcPts val="0"/>
              </a:spcBef>
              <a:spcAft>
                <a:spcPts val="0"/>
              </a:spcAft>
              <a:buClr>
                <a:schemeClr val="lt1"/>
              </a:buClr>
              <a:buSzPts val="1100"/>
              <a:buNone/>
              <a:defRPr>
                <a:solidFill>
                  <a:schemeClr val="lt1"/>
                </a:solidFill>
              </a:defRPr>
            </a:lvl2pPr>
            <a:lvl3pPr lvl="2" rtl="0">
              <a:lnSpc>
                <a:spcPct val="100000"/>
              </a:lnSpc>
              <a:spcBef>
                <a:spcPts val="0"/>
              </a:spcBef>
              <a:spcAft>
                <a:spcPts val="0"/>
              </a:spcAft>
              <a:buClr>
                <a:schemeClr val="lt1"/>
              </a:buClr>
              <a:buSzPts val="1100"/>
              <a:buNone/>
              <a:defRPr>
                <a:solidFill>
                  <a:schemeClr val="lt1"/>
                </a:solidFill>
              </a:defRPr>
            </a:lvl3pPr>
            <a:lvl4pPr lvl="3" rtl="0">
              <a:lnSpc>
                <a:spcPct val="100000"/>
              </a:lnSpc>
              <a:spcBef>
                <a:spcPts val="0"/>
              </a:spcBef>
              <a:spcAft>
                <a:spcPts val="0"/>
              </a:spcAft>
              <a:buClr>
                <a:schemeClr val="lt1"/>
              </a:buClr>
              <a:buSzPts val="1100"/>
              <a:buNone/>
              <a:defRPr>
                <a:solidFill>
                  <a:schemeClr val="lt1"/>
                </a:solidFill>
              </a:defRPr>
            </a:lvl4pPr>
            <a:lvl5pPr lvl="4" rtl="0">
              <a:lnSpc>
                <a:spcPct val="100000"/>
              </a:lnSpc>
              <a:spcBef>
                <a:spcPts val="0"/>
              </a:spcBef>
              <a:spcAft>
                <a:spcPts val="0"/>
              </a:spcAft>
              <a:buClr>
                <a:schemeClr val="lt1"/>
              </a:buClr>
              <a:buSzPts val="1100"/>
              <a:buNone/>
              <a:defRPr>
                <a:solidFill>
                  <a:schemeClr val="lt1"/>
                </a:solidFill>
              </a:defRPr>
            </a:lvl5pPr>
            <a:lvl6pPr lvl="5" rtl="0">
              <a:lnSpc>
                <a:spcPct val="100000"/>
              </a:lnSpc>
              <a:spcBef>
                <a:spcPts val="0"/>
              </a:spcBef>
              <a:spcAft>
                <a:spcPts val="0"/>
              </a:spcAft>
              <a:buClr>
                <a:schemeClr val="lt1"/>
              </a:buClr>
              <a:buSzPts val="1100"/>
              <a:buNone/>
              <a:defRPr>
                <a:solidFill>
                  <a:schemeClr val="lt1"/>
                </a:solidFill>
              </a:defRPr>
            </a:lvl6pPr>
            <a:lvl7pPr lvl="6" rtl="0">
              <a:lnSpc>
                <a:spcPct val="100000"/>
              </a:lnSpc>
              <a:spcBef>
                <a:spcPts val="0"/>
              </a:spcBef>
              <a:spcAft>
                <a:spcPts val="0"/>
              </a:spcAft>
              <a:buClr>
                <a:schemeClr val="lt1"/>
              </a:buClr>
              <a:buSzPts val="1100"/>
              <a:buNone/>
              <a:defRPr>
                <a:solidFill>
                  <a:schemeClr val="lt1"/>
                </a:solidFill>
              </a:defRPr>
            </a:lvl7pPr>
            <a:lvl8pPr lvl="7" rtl="0">
              <a:lnSpc>
                <a:spcPct val="100000"/>
              </a:lnSpc>
              <a:spcBef>
                <a:spcPts val="0"/>
              </a:spcBef>
              <a:spcAft>
                <a:spcPts val="0"/>
              </a:spcAft>
              <a:buClr>
                <a:schemeClr val="lt1"/>
              </a:buClr>
              <a:buSzPts val="1100"/>
              <a:buNone/>
              <a:defRPr>
                <a:solidFill>
                  <a:schemeClr val="lt1"/>
                </a:solidFill>
              </a:defRPr>
            </a:lvl8pPr>
            <a:lvl9pPr lvl="8" rtl="0">
              <a:lnSpc>
                <a:spcPct val="100000"/>
              </a:lnSpc>
              <a:spcBef>
                <a:spcPts val="0"/>
              </a:spcBef>
              <a:spcAft>
                <a:spcPts val="0"/>
              </a:spcAft>
              <a:buClr>
                <a:schemeClr val="lt1"/>
              </a:buClr>
              <a:buSzPts val="1100"/>
              <a:buNone/>
              <a:defRPr>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CUSTOM_26">
    <p:bg>
      <p:bgPr>
        <a:solidFill>
          <a:srgbClr val="EFEFEF"/>
        </a:solidFill>
        <a:effectLst/>
      </p:bgPr>
    </p:bg>
    <p:spTree>
      <p:nvGrpSpPr>
        <p:cNvPr id="1" name="Shape 53"/>
        <p:cNvGrpSpPr/>
        <p:nvPr/>
      </p:nvGrpSpPr>
      <p:grpSpPr>
        <a:xfrm>
          <a:off x="0" y="0"/>
          <a:ext cx="0" cy="0"/>
          <a:chOff x="0" y="0"/>
          <a:chExt cx="0" cy="0"/>
        </a:xfrm>
      </p:grpSpPr>
      <p:sp>
        <p:nvSpPr>
          <p:cNvPr id="54" name="Google Shape;54;p7"/>
          <p:cNvSpPr/>
          <p:nvPr/>
        </p:nvSpPr>
        <p:spPr>
          <a:xfrm>
            <a:off x="7365425" y="556000"/>
            <a:ext cx="1778700" cy="1767300"/>
          </a:xfrm>
          <a:prstGeom prst="rect">
            <a:avLst/>
          </a:pr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55" name="Google Shape;55;p7"/>
          <p:cNvSpPr txBox="1">
            <a:spLocks noGrp="1"/>
          </p:cNvSpPr>
          <p:nvPr>
            <p:ph type="title"/>
          </p:nvPr>
        </p:nvSpPr>
        <p:spPr>
          <a:xfrm flipH="1">
            <a:off x="4321203" y="1666525"/>
            <a:ext cx="3966600" cy="89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800">
                <a:solidFill>
                  <a:schemeClr val="accent5"/>
                </a:solidFill>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
        <p:nvSpPr>
          <p:cNvPr id="56" name="Google Shape;56;p7"/>
          <p:cNvSpPr txBox="1">
            <a:spLocks noGrp="1"/>
          </p:cNvSpPr>
          <p:nvPr>
            <p:ph type="subTitle" idx="1"/>
          </p:nvPr>
        </p:nvSpPr>
        <p:spPr>
          <a:xfrm>
            <a:off x="5219097" y="2760775"/>
            <a:ext cx="30687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None/>
              <a:defRPr sz="1200">
                <a:solidFill>
                  <a:schemeClr val="lt1"/>
                </a:solidFill>
              </a:defRPr>
            </a:lvl1pPr>
            <a:lvl2pPr lvl="1" algn="r" rtl="0">
              <a:lnSpc>
                <a:spcPct val="100000"/>
              </a:lnSpc>
              <a:spcBef>
                <a:spcPts val="0"/>
              </a:spcBef>
              <a:spcAft>
                <a:spcPts val="0"/>
              </a:spcAft>
              <a:buClr>
                <a:schemeClr val="lt1"/>
              </a:buClr>
              <a:buSzPts val="1100"/>
              <a:buNone/>
              <a:defRPr>
                <a:solidFill>
                  <a:schemeClr val="lt1"/>
                </a:solidFill>
              </a:defRPr>
            </a:lvl2pPr>
            <a:lvl3pPr lvl="2" algn="r" rtl="0">
              <a:lnSpc>
                <a:spcPct val="100000"/>
              </a:lnSpc>
              <a:spcBef>
                <a:spcPts val="0"/>
              </a:spcBef>
              <a:spcAft>
                <a:spcPts val="0"/>
              </a:spcAft>
              <a:buClr>
                <a:schemeClr val="lt1"/>
              </a:buClr>
              <a:buSzPts val="1100"/>
              <a:buNone/>
              <a:defRPr>
                <a:solidFill>
                  <a:schemeClr val="lt1"/>
                </a:solidFill>
              </a:defRPr>
            </a:lvl3pPr>
            <a:lvl4pPr lvl="3" algn="r" rtl="0">
              <a:lnSpc>
                <a:spcPct val="100000"/>
              </a:lnSpc>
              <a:spcBef>
                <a:spcPts val="0"/>
              </a:spcBef>
              <a:spcAft>
                <a:spcPts val="0"/>
              </a:spcAft>
              <a:buClr>
                <a:schemeClr val="lt1"/>
              </a:buClr>
              <a:buSzPts val="1100"/>
              <a:buNone/>
              <a:defRPr>
                <a:solidFill>
                  <a:schemeClr val="lt1"/>
                </a:solidFill>
              </a:defRPr>
            </a:lvl4pPr>
            <a:lvl5pPr lvl="4" algn="r" rtl="0">
              <a:lnSpc>
                <a:spcPct val="100000"/>
              </a:lnSpc>
              <a:spcBef>
                <a:spcPts val="0"/>
              </a:spcBef>
              <a:spcAft>
                <a:spcPts val="0"/>
              </a:spcAft>
              <a:buClr>
                <a:schemeClr val="lt1"/>
              </a:buClr>
              <a:buSzPts val="1100"/>
              <a:buNone/>
              <a:defRPr>
                <a:solidFill>
                  <a:schemeClr val="lt1"/>
                </a:solidFill>
              </a:defRPr>
            </a:lvl5pPr>
            <a:lvl6pPr lvl="5" algn="r" rtl="0">
              <a:lnSpc>
                <a:spcPct val="100000"/>
              </a:lnSpc>
              <a:spcBef>
                <a:spcPts val="0"/>
              </a:spcBef>
              <a:spcAft>
                <a:spcPts val="0"/>
              </a:spcAft>
              <a:buClr>
                <a:schemeClr val="lt1"/>
              </a:buClr>
              <a:buSzPts val="1100"/>
              <a:buNone/>
              <a:defRPr>
                <a:solidFill>
                  <a:schemeClr val="lt1"/>
                </a:solidFill>
              </a:defRPr>
            </a:lvl6pPr>
            <a:lvl7pPr lvl="6" algn="r" rtl="0">
              <a:lnSpc>
                <a:spcPct val="100000"/>
              </a:lnSpc>
              <a:spcBef>
                <a:spcPts val="0"/>
              </a:spcBef>
              <a:spcAft>
                <a:spcPts val="0"/>
              </a:spcAft>
              <a:buClr>
                <a:schemeClr val="lt1"/>
              </a:buClr>
              <a:buSzPts val="1100"/>
              <a:buNone/>
              <a:defRPr>
                <a:solidFill>
                  <a:schemeClr val="lt1"/>
                </a:solidFill>
              </a:defRPr>
            </a:lvl7pPr>
            <a:lvl8pPr lvl="7" algn="r" rtl="0">
              <a:lnSpc>
                <a:spcPct val="100000"/>
              </a:lnSpc>
              <a:spcBef>
                <a:spcPts val="0"/>
              </a:spcBef>
              <a:spcAft>
                <a:spcPts val="0"/>
              </a:spcAft>
              <a:buClr>
                <a:schemeClr val="lt1"/>
              </a:buClr>
              <a:buSzPts val="1100"/>
              <a:buNone/>
              <a:defRPr>
                <a:solidFill>
                  <a:schemeClr val="lt1"/>
                </a:solidFill>
              </a:defRPr>
            </a:lvl8pPr>
            <a:lvl9pPr lvl="8" algn="r" rtl="0">
              <a:lnSpc>
                <a:spcPct val="100000"/>
              </a:lnSpc>
              <a:spcBef>
                <a:spcPts val="0"/>
              </a:spcBef>
              <a:spcAft>
                <a:spcPts val="0"/>
              </a:spcAft>
              <a:buClr>
                <a:schemeClr val="lt1"/>
              </a:buClr>
              <a:buSzPts val="1100"/>
              <a:buNone/>
              <a:defRPr>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27_1">
    <p:bg>
      <p:bgPr>
        <a:solidFill>
          <a:srgbClr val="EFEFEF"/>
        </a:solidFill>
        <a:effectLst/>
      </p:bgPr>
    </p:bg>
    <p:spTree>
      <p:nvGrpSpPr>
        <p:cNvPr id="1" name="Shape 99"/>
        <p:cNvGrpSpPr/>
        <p:nvPr/>
      </p:nvGrpSpPr>
      <p:grpSpPr>
        <a:xfrm>
          <a:off x="0" y="0"/>
          <a:ext cx="0" cy="0"/>
          <a:chOff x="0" y="0"/>
          <a:chExt cx="0" cy="0"/>
        </a:xfrm>
      </p:grpSpPr>
      <p:sp>
        <p:nvSpPr>
          <p:cNvPr id="100" name="Google Shape;100;p15"/>
          <p:cNvSpPr/>
          <p:nvPr/>
        </p:nvSpPr>
        <p:spPr>
          <a:xfrm flipH="1">
            <a:off x="-7075" y="-130931"/>
            <a:ext cx="9190500" cy="5280900"/>
          </a:xfrm>
          <a:prstGeom prst="rtTriangle">
            <a:avLst/>
          </a:pr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15"/>
          <p:cNvSpPr txBox="1">
            <a:spLocks noGrp="1"/>
          </p:cNvSpPr>
          <p:nvPr>
            <p:ph type="ctrTitle"/>
          </p:nvPr>
        </p:nvSpPr>
        <p:spPr>
          <a:xfrm>
            <a:off x="5502775" y="1410925"/>
            <a:ext cx="2597100" cy="1189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2pPr>
            <a:lvl3pPr lvl="2"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3pPr>
            <a:lvl4pPr lvl="3"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4pPr>
            <a:lvl5pPr lvl="4"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5pPr>
            <a:lvl6pPr lvl="5"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6pPr>
            <a:lvl7pPr lvl="6"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7pPr>
            <a:lvl8pPr lvl="7"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8pPr>
            <a:lvl9pPr lvl="8" algn="ctr" rtl="0">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9pPr>
          </a:lstStyle>
          <a:p>
            <a:endParaRPr/>
          </a:p>
        </p:txBody>
      </p:sp>
      <p:sp>
        <p:nvSpPr>
          <p:cNvPr id="102" name="Google Shape;102;p15"/>
          <p:cNvSpPr txBox="1">
            <a:spLocks noGrp="1"/>
          </p:cNvSpPr>
          <p:nvPr>
            <p:ph type="subTitle" idx="1"/>
          </p:nvPr>
        </p:nvSpPr>
        <p:spPr>
          <a:xfrm>
            <a:off x="5502775" y="2438625"/>
            <a:ext cx="2677800" cy="139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Fira Sans Condensed ExtraLight"/>
              <a:buNone/>
              <a:defRPr/>
            </a:lvl1pPr>
            <a:lvl2pPr lvl="1"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2pPr>
            <a:lvl3pPr lvl="2"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3pPr>
            <a:lvl4pPr lvl="3"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4pPr>
            <a:lvl5pPr lvl="4"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5pPr>
            <a:lvl6pPr lvl="5"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6pPr>
            <a:lvl7pPr lvl="6"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7pPr>
            <a:lvl8pPr lvl="7"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8pPr>
            <a:lvl9pPr lvl="8" algn="r" rtl="0">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7_1_1_1">
    <p:bg>
      <p:bgPr>
        <a:gradFill>
          <a:gsLst>
            <a:gs pos="0">
              <a:schemeClr val="bg1"/>
            </a:gs>
            <a:gs pos="51000">
              <a:schemeClr val="bg1">
                <a:lumMod val="85000"/>
              </a:schemeClr>
            </a:gs>
            <a:gs pos="77000">
              <a:schemeClr val="bg1">
                <a:lumMod val="65000"/>
              </a:schemeClr>
            </a:gs>
            <a:gs pos="100000">
              <a:schemeClr val="tx1"/>
            </a:gs>
          </a:gsLst>
          <a:lin ang="5400000" scaled="1"/>
        </a:gradFill>
        <a:effectLst/>
      </p:bgPr>
    </p:bg>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bg>
      <p:bgPr>
        <a:noFill/>
        <a:effectLst/>
      </p:bgPr>
    </p:bg>
    <p:spTree>
      <p:nvGrpSpPr>
        <p:cNvPr id="1" name="Shape 10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2800"/>
              <a:buFont typeface="Staatliches"/>
              <a:buNone/>
              <a:defRPr sz="2800">
                <a:solidFill>
                  <a:schemeClr val="accent3"/>
                </a:solidFill>
                <a:latin typeface="Staatliches"/>
                <a:ea typeface="Staatliches"/>
                <a:cs typeface="Staatliches"/>
                <a:sym typeface="Staatliches"/>
              </a:defRPr>
            </a:lvl1pPr>
            <a:lvl2pPr lvl="1"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2pPr>
            <a:lvl3pPr lvl="2"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3pPr>
            <a:lvl4pPr lvl="3"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4pPr>
            <a:lvl5pPr lvl="4"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5pPr>
            <a:lvl6pPr lvl="5"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6pPr>
            <a:lvl7pPr lvl="6"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7pPr>
            <a:lvl8pPr lvl="7"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8pPr>
            <a:lvl9pPr lvl="8"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1pPr>
            <a:lvl2pPr marL="914400" lvl="1"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2pPr>
            <a:lvl3pPr marL="1371600" lvl="2"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3pPr>
            <a:lvl4pPr marL="1828800" lvl="3"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4pPr>
            <a:lvl5pPr marL="2286000" lvl="4"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5pPr>
            <a:lvl6pPr marL="2743200" lvl="5"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6pPr>
            <a:lvl7pPr marL="3200400" lvl="6"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7pPr>
            <a:lvl8pPr marL="3657600" lvl="7" indent="-298450" rtl="0">
              <a:lnSpc>
                <a:spcPct val="115000"/>
              </a:lnSpc>
              <a:spcBef>
                <a:spcPts val="1600"/>
              </a:spcBef>
              <a:spcAft>
                <a:spcPts val="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8pPr>
            <a:lvl9pPr marL="4114800" lvl="8" indent="-298450" rtl="0">
              <a:lnSpc>
                <a:spcPct val="115000"/>
              </a:lnSpc>
              <a:spcBef>
                <a:spcPts val="1600"/>
              </a:spcBef>
              <a:spcAft>
                <a:spcPts val="1600"/>
              </a:spcAft>
              <a:buClr>
                <a:srgbClr val="EFEFEF"/>
              </a:buClr>
              <a:buSzPts val="1100"/>
              <a:buFont typeface="Dosis ExtraLight"/>
              <a:buChar char="■"/>
              <a:defRPr sz="1100">
                <a:solidFill>
                  <a:srgbClr val="EFEFEF"/>
                </a:solidFill>
                <a:latin typeface="Dosis ExtraLight"/>
                <a:ea typeface="Dosis ExtraLight"/>
                <a:cs typeface="Dosis ExtraLight"/>
                <a:sym typeface="Dosis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1" r:id="rId7"/>
    <p:sldLayoutId id="2147483663" r:id="rId8"/>
    <p:sldLayoutId id="2147483664" r:id="rId9"/>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congresodurango.gob.mx/"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3"/>
          <p:cNvSpPr txBox="1">
            <a:spLocks noGrp="1"/>
          </p:cNvSpPr>
          <p:nvPr>
            <p:ph type="ctrTitle" idx="4294967295"/>
          </p:nvPr>
        </p:nvSpPr>
        <p:spPr>
          <a:xfrm>
            <a:off x="3403600" y="2816844"/>
            <a:ext cx="5651910" cy="2069788"/>
          </a:xfrm>
          <a:prstGeom prst="rect">
            <a:avLst/>
          </a:prstGeom>
        </p:spPr>
        <p:txBody>
          <a:bodyPr spcFirstLastPara="1" wrap="square" lIns="91425" tIns="91425" rIns="91425" bIns="91425" anchor="b" anchorCtr="0">
            <a:noAutofit/>
          </a:bodyPr>
          <a:lstStyle/>
          <a:p>
            <a:pPr lvl="0" algn="ctr"/>
            <a:r>
              <a:rPr lang="es-MX" sz="4800" kern="500" spc="600" dirty="0">
                <a:solidFill>
                  <a:schemeClr val="bg1"/>
                </a:solidFill>
              </a:rPr>
              <a:t>INDUCCIÓN</a:t>
            </a:r>
            <a:br>
              <a:rPr lang="es-MX" sz="4800" dirty="0">
                <a:solidFill>
                  <a:schemeClr val="bg1"/>
                </a:solidFill>
              </a:rPr>
            </a:br>
            <a:br>
              <a:rPr lang="es-MX" sz="4800" dirty="0">
                <a:solidFill>
                  <a:schemeClr val="bg1"/>
                </a:solidFill>
              </a:rPr>
            </a:br>
            <a:r>
              <a:rPr lang="es-MX" sz="3600" dirty="0">
                <a:solidFill>
                  <a:schemeClr val="bg1"/>
                </a:solidFill>
              </a:rPr>
              <a:t>DIRECCIÓN DE RECURSOS HUMANOS</a:t>
            </a:r>
            <a:endParaRPr sz="4800" dirty="0">
              <a:solidFill>
                <a:schemeClr val="bg1"/>
              </a:solidFill>
            </a:endParaRPr>
          </a:p>
        </p:txBody>
      </p:sp>
      <p:pic>
        <p:nvPicPr>
          <p:cNvPr id="4" name="Imagen 3">
            <a:extLst>
              <a:ext uri="{FF2B5EF4-FFF2-40B4-BE49-F238E27FC236}">
                <a16:creationId xmlns:a16="http://schemas.microsoft.com/office/drawing/2014/main" id="{FEC9535E-412F-41F1-BD2D-0E782D2B463F}"/>
              </a:ext>
            </a:extLst>
          </p:cNvPr>
          <p:cNvPicPr>
            <a:picLocks noChangeAspect="1"/>
          </p:cNvPicPr>
          <p:nvPr/>
        </p:nvPicPr>
        <p:blipFill>
          <a:blip r:embed="rId3"/>
          <a:srcRect/>
          <a:stretch/>
        </p:blipFill>
        <p:spPr>
          <a:xfrm>
            <a:off x="1294227" y="383476"/>
            <a:ext cx="2886917" cy="1359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randombar(horizontal)">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3"/>
          <p:cNvSpPr txBox="1">
            <a:spLocks noGrp="1"/>
          </p:cNvSpPr>
          <p:nvPr>
            <p:ph type="ctrTitle" idx="4294967295"/>
          </p:nvPr>
        </p:nvSpPr>
        <p:spPr>
          <a:xfrm>
            <a:off x="3698240" y="3009365"/>
            <a:ext cx="5357270" cy="2232867"/>
          </a:xfrm>
          <a:prstGeom prst="rect">
            <a:avLst/>
          </a:prstGeom>
        </p:spPr>
        <p:txBody>
          <a:bodyPr spcFirstLastPara="1" wrap="square" lIns="91425" tIns="91425" rIns="91425" bIns="91425" anchor="b" anchorCtr="0">
            <a:noAutofit/>
          </a:bodyPr>
          <a:lstStyle/>
          <a:p>
            <a:pPr lvl="0"/>
            <a:r>
              <a:rPr lang="es-MX" sz="4800" kern="500" spc="600" dirty="0">
                <a:solidFill>
                  <a:schemeClr val="bg1"/>
                </a:solidFill>
              </a:rPr>
              <a:t>COMO ESTAMOS ORGANIZADOS</a:t>
            </a:r>
            <a:br>
              <a:rPr lang="es-MX" sz="4800" kern="500" spc="600" dirty="0">
                <a:solidFill>
                  <a:schemeClr val="bg1"/>
                </a:solidFill>
              </a:rPr>
            </a:br>
            <a:br>
              <a:rPr lang="es-MX" sz="4800" dirty="0">
                <a:solidFill>
                  <a:schemeClr val="bg1"/>
                </a:solidFill>
              </a:rPr>
            </a:br>
            <a:r>
              <a:rPr lang="es-MX" sz="1800" dirty="0">
                <a:solidFill>
                  <a:schemeClr val="bg1"/>
                </a:solidFill>
              </a:rPr>
              <a:t>Una Institución bien organizada y ordenada cumplirá su función de servicio ciudadano.</a:t>
            </a:r>
            <a:endParaRPr sz="4800" dirty="0">
              <a:solidFill>
                <a:schemeClr val="bg1"/>
              </a:solidFill>
            </a:endParaRPr>
          </a:p>
        </p:txBody>
      </p:sp>
      <p:pic>
        <p:nvPicPr>
          <p:cNvPr id="4" name="Imagen 3">
            <a:extLst>
              <a:ext uri="{FF2B5EF4-FFF2-40B4-BE49-F238E27FC236}">
                <a16:creationId xmlns:a16="http://schemas.microsoft.com/office/drawing/2014/main" id="{CDCABA27-481A-46AE-B434-37D670A5E7F6}"/>
              </a:ext>
            </a:extLst>
          </p:cNvPr>
          <p:cNvPicPr>
            <a:picLocks noChangeAspect="1"/>
          </p:cNvPicPr>
          <p:nvPr/>
        </p:nvPicPr>
        <p:blipFill>
          <a:blip r:embed="rId3"/>
          <a:srcRect/>
          <a:stretch/>
        </p:blipFill>
        <p:spPr>
          <a:xfrm>
            <a:off x="1359877" y="161147"/>
            <a:ext cx="3212123" cy="1512260"/>
          </a:xfrm>
          <a:prstGeom prst="rect">
            <a:avLst/>
          </a:prstGeom>
        </p:spPr>
      </p:pic>
    </p:spTree>
    <p:extLst>
      <p:ext uri="{BB962C8B-B14F-4D97-AF65-F5344CB8AC3E}">
        <p14:creationId xmlns:p14="http://schemas.microsoft.com/office/powerpoint/2010/main" val="19107424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randombar(horizontal)">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5" name="Título 4">
            <a:extLst>
              <a:ext uri="{FF2B5EF4-FFF2-40B4-BE49-F238E27FC236}">
                <a16:creationId xmlns:a16="http://schemas.microsoft.com/office/drawing/2014/main" id="{CE601C2C-2B8B-423F-BDA0-64443D9DD47F}"/>
              </a:ext>
            </a:extLst>
          </p:cNvPr>
          <p:cNvSpPr>
            <a:spLocks noGrp="1"/>
          </p:cNvSpPr>
          <p:nvPr>
            <p:ph type="title"/>
          </p:nvPr>
        </p:nvSpPr>
        <p:spPr>
          <a:xfrm>
            <a:off x="108153" y="118646"/>
            <a:ext cx="8917859" cy="755114"/>
          </a:xfrm>
        </p:spPr>
        <p:txBody>
          <a:bodyPr anchor="t"/>
          <a:lstStyle/>
          <a:p>
            <a:pPr algn="ctr"/>
            <a:r>
              <a:rPr lang="es-MX" sz="4000" dirty="0"/>
              <a:t>SECRETARÍA GENERAL</a:t>
            </a:r>
          </a:p>
        </p:txBody>
      </p:sp>
      <p:sp>
        <p:nvSpPr>
          <p:cNvPr id="8" name="Google Shape;495;p27">
            <a:extLst>
              <a:ext uri="{FF2B5EF4-FFF2-40B4-BE49-F238E27FC236}">
                <a16:creationId xmlns:a16="http://schemas.microsoft.com/office/drawing/2014/main" id="{F08AD6EF-C388-4925-B5D8-1FB272A6B4B9}"/>
              </a:ext>
            </a:extLst>
          </p:cNvPr>
          <p:cNvSpPr txBox="1">
            <a:spLocks/>
          </p:cNvSpPr>
          <p:nvPr/>
        </p:nvSpPr>
        <p:spPr>
          <a:xfrm>
            <a:off x="1134879" y="1107441"/>
            <a:ext cx="6864405" cy="34747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600" dirty="0">
              <a:latin typeface="Dosis" panose="020B0604020202020204" charset="0"/>
            </a:endParaRPr>
          </a:p>
          <a:p>
            <a:pPr algn="just">
              <a:lnSpc>
                <a:spcPct val="150000"/>
              </a:lnSpc>
            </a:pPr>
            <a:r>
              <a:rPr lang="es-MX" sz="1600" dirty="0">
                <a:latin typeface="Dosis" panose="020B0604020202020204" charset="0"/>
              </a:rPr>
              <a:t>LAS FUNCIONES ADMINISTRATIVAS DEL PODER LEGISLATIVO, SE EJERCERÁN POR CONDUCTO DE LA SECRETARÍA GENERAL QUIEN SE ENCARGA DE OPTIMIZAR LOS RECURSOS FINANCIEROS, HUMANOS Y MATERIALES.</a:t>
            </a:r>
          </a:p>
          <a:p>
            <a:pPr algn="just">
              <a:lnSpc>
                <a:spcPct val="150000"/>
              </a:lnSpc>
            </a:pPr>
            <a:endParaRPr lang="es-MX" sz="1600" dirty="0">
              <a:latin typeface="Dosis" panose="020B0604020202020204" charset="0"/>
            </a:endParaRPr>
          </a:p>
          <a:p>
            <a:pPr algn="just">
              <a:lnSpc>
                <a:spcPct val="150000"/>
              </a:lnSpc>
            </a:pPr>
            <a:endParaRPr lang="es-MX" sz="1600" dirty="0">
              <a:latin typeface="Dosis" panose="020B0604020202020204" charset="0"/>
            </a:endParaRPr>
          </a:p>
          <a:p>
            <a:pPr>
              <a:lnSpc>
                <a:spcPct val="150000"/>
              </a:lnSpc>
            </a:pPr>
            <a:r>
              <a:rPr lang="es-MX" sz="1600" dirty="0">
                <a:latin typeface="Dosis" panose="020B0604020202020204" charset="0"/>
              </a:rPr>
              <a:t>Para el cumplimiento de sus funciones la Secretaría General, se integra, además de su titular, por las siguientes unidades administrativas :</a:t>
            </a:r>
          </a:p>
          <a:p>
            <a:pPr algn="just">
              <a:lnSpc>
                <a:spcPct val="150000"/>
              </a:lnSpc>
            </a:pPr>
            <a:endParaRPr lang="es-MX" sz="1600" dirty="0">
              <a:latin typeface="Dosis" panose="020B0604020202020204" charset="0"/>
            </a:endParaRPr>
          </a:p>
        </p:txBody>
      </p:sp>
    </p:spTree>
    <p:extLst>
      <p:ext uri="{BB962C8B-B14F-4D97-AF65-F5344CB8AC3E}">
        <p14:creationId xmlns:p14="http://schemas.microsoft.com/office/powerpoint/2010/main" val="396792276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7" name="Imagen 6">
            <a:extLst>
              <a:ext uri="{FF2B5EF4-FFF2-40B4-BE49-F238E27FC236}">
                <a16:creationId xmlns:a16="http://schemas.microsoft.com/office/drawing/2014/main" id="{6DBC3264-3293-7CA8-7A22-F023AC4FD277}"/>
              </a:ext>
            </a:extLst>
          </p:cNvPr>
          <p:cNvPicPr>
            <a:picLocks noChangeAspect="1"/>
          </p:cNvPicPr>
          <p:nvPr/>
        </p:nvPicPr>
        <p:blipFill>
          <a:blip r:embed="rId3"/>
          <a:stretch>
            <a:fillRect/>
          </a:stretch>
        </p:blipFill>
        <p:spPr>
          <a:xfrm>
            <a:off x="809698" y="0"/>
            <a:ext cx="8152817" cy="4404294"/>
          </a:xfrm>
          <a:prstGeom prst="rect">
            <a:avLst/>
          </a:prstGeom>
        </p:spPr>
      </p:pic>
      <p:sp>
        <p:nvSpPr>
          <p:cNvPr id="501" name="Google Shape;501;p27"/>
          <p:cNvSpPr txBox="1">
            <a:spLocks noGrp="1"/>
          </p:cNvSpPr>
          <p:nvPr>
            <p:ph type="ctrTitle"/>
          </p:nvPr>
        </p:nvSpPr>
        <p:spPr>
          <a:xfrm>
            <a:off x="5241214" y="135493"/>
            <a:ext cx="3828826" cy="504000"/>
          </a:xfrm>
          <a:prstGeom prst="rect">
            <a:avLst/>
          </a:prstGeom>
        </p:spPr>
        <p:txBody>
          <a:bodyPr spcFirstLastPara="1" wrap="square" lIns="91425" tIns="91425" rIns="91425" bIns="91425" anchor="ctr" anchorCtr="0">
            <a:noAutofit/>
          </a:bodyPr>
          <a:lstStyle/>
          <a:p>
            <a:pPr lvl="0" algn="r"/>
            <a:r>
              <a:rPr lang="es-MX" sz="4000" dirty="0"/>
              <a:t>ORGANIGRAMA</a:t>
            </a:r>
            <a:endParaRPr sz="2400" dirty="0"/>
          </a:p>
        </p:txBody>
      </p:sp>
    </p:spTree>
    <p:extLst>
      <p:ext uri="{BB962C8B-B14F-4D97-AF65-F5344CB8AC3E}">
        <p14:creationId xmlns:p14="http://schemas.microsoft.com/office/powerpoint/2010/main" val="380425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3"/>
          <p:cNvSpPr txBox="1">
            <a:spLocks noGrp="1"/>
          </p:cNvSpPr>
          <p:nvPr>
            <p:ph type="ctrTitle" idx="4294967295"/>
          </p:nvPr>
        </p:nvSpPr>
        <p:spPr>
          <a:xfrm>
            <a:off x="3687098" y="2816844"/>
            <a:ext cx="5368412" cy="2069788"/>
          </a:xfrm>
          <a:prstGeom prst="rect">
            <a:avLst/>
          </a:prstGeom>
        </p:spPr>
        <p:txBody>
          <a:bodyPr spcFirstLastPara="1" wrap="square" lIns="91425" tIns="91425" rIns="91425" bIns="91425" anchor="b" anchorCtr="0">
            <a:noAutofit/>
          </a:bodyPr>
          <a:lstStyle/>
          <a:p>
            <a:pPr lvl="0" algn="ctr"/>
            <a:r>
              <a:rPr lang="es-MX" sz="4800" kern="500" spc="600" dirty="0">
                <a:solidFill>
                  <a:schemeClr val="bg1"/>
                </a:solidFill>
              </a:rPr>
              <a:t>INDUCCIÓN</a:t>
            </a:r>
            <a:br>
              <a:rPr lang="es-MX" sz="4800" dirty="0">
                <a:solidFill>
                  <a:schemeClr val="bg1"/>
                </a:solidFill>
              </a:rPr>
            </a:br>
            <a:br>
              <a:rPr lang="es-MX" sz="4800" dirty="0">
                <a:solidFill>
                  <a:schemeClr val="bg1"/>
                </a:solidFill>
              </a:rPr>
            </a:br>
            <a:r>
              <a:rPr lang="es-MX" sz="3600" dirty="0">
                <a:solidFill>
                  <a:schemeClr val="bg1"/>
                </a:solidFill>
              </a:rPr>
              <a:t>SISTEMA DE GESTIÓN DE CALIDAD</a:t>
            </a:r>
            <a:endParaRPr sz="4800" dirty="0">
              <a:solidFill>
                <a:schemeClr val="bg1"/>
              </a:solidFill>
            </a:endParaRPr>
          </a:p>
        </p:txBody>
      </p:sp>
      <p:pic>
        <p:nvPicPr>
          <p:cNvPr id="4" name="Imagen 3">
            <a:extLst>
              <a:ext uri="{FF2B5EF4-FFF2-40B4-BE49-F238E27FC236}">
                <a16:creationId xmlns:a16="http://schemas.microsoft.com/office/drawing/2014/main" id="{5826C490-FBEE-4ED5-9382-5F3D26D1C817}"/>
              </a:ext>
            </a:extLst>
          </p:cNvPr>
          <p:cNvPicPr>
            <a:picLocks noChangeAspect="1"/>
          </p:cNvPicPr>
          <p:nvPr/>
        </p:nvPicPr>
        <p:blipFill>
          <a:blip r:embed="rId3"/>
          <a:srcRect/>
          <a:stretch/>
        </p:blipFill>
        <p:spPr>
          <a:xfrm>
            <a:off x="1381950" y="125978"/>
            <a:ext cx="3377619" cy="1590175"/>
          </a:xfrm>
          <a:prstGeom prst="rect">
            <a:avLst/>
          </a:prstGeom>
        </p:spPr>
      </p:pic>
    </p:spTree>
    <p:extLst>
      <p:ext uri="{BB962C8B-B14F-4D97-AF65-F5344CB8AC3E}">
        <p14:creationId xmlns:p14="http://schemas.microsoft.com/office/powerpoint/2010/main" val="392070106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randombar(horizontal)">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1000">
              <a:schemeClr val="bg1">
                <a:lumMod val="85000"/>
              </a:schemeClr>
            </a:gs>
            <a:gs pos="77000">
              <a:schemeClr val="bg1">
                <a:lumMod val="65000"/>
              </a:schemeClr>
            </a:gs>
            <a:gs pos="100000">
              <a:schemeClr val="tx1"/>
            </a:gs>
          </a:gsLst>
          <a:lin ang="5400000" scaled="1"/>
        </a:gradFill>
        <a:effectLst/>
      </p:bgPr>
    </p:bg>
    <p:spTree>
      <p:nvGrpSpPr>
        <p:cNvPr id="1" name="Shape 318"/>
        <p:cNvGrpSpPr/>
        <p:nvPr/>
      </p:nvGrpSpPr>
      <p:grpSpPr>
        <a:xfrm>
          <a:off x="0" y="0"/>
          <a:ext cx="0" cy="0"/>
          <a:chOff x="0" y="0"/>
          <a:chExt cx="0" cy="0"/>
        </a:xfrm>
      </p:grpSpPr>
      <p:sp>
        <p:nvSpPr>
          <p:cNvPr id="319" name="Google Shape;319;p24"/>
          <p:cNvSpPr txBox="1">
            <a:spLocks noGrp="1"/>
          </p:cNvSpPr>
          <p:nvPr>
            <p:ph type="ctrTitle"/>
          </p:nvPr>
        </p:nvSpPr>
        <p:spPr>
          <a:xfrm>
            <a:off x="950936" y="191195"/>
            <a:ext cx="7264500" cy="504000"/>
          </a:xfrm>
          <a:prstGeom prst="rect">
            <a:avLst/>
          </a:prstGeom>
        </p:spPr>
        <p:txBody>
          <a:bodyPr spcFirstLastPara="1" wrap="square" lIns="91425" tIns="91425" rIns="91425" bIns="91425" anchor="t" anchorCtr="0">
            <a:noAutofit/>
          </a:bodyPr>
          <a:lstStyle/>
          <a:p>
            <a:pPr lvl="0" algn="ctr"/>
            <a:r>
              <a:rPr lang="es-MX" sz="3600" spc="600" dirty="0">
                <a:solidFill>
                  <a:srgbClr val="CC9900"/>
                </a:solidFill>
              </a:rPr>
              <a:t>PRESENTACIÓN</a:t>
            </a:r>
            <a:endParaRPr spc="600" dirty="0">
              <a:solidFill>
                <a:srgbClr val="CC9900"/>
              </a:solidFill>
            </a:endParaRPr>
          </a:p>
        </p:txBody>
      </p:sp>
      <p:sp>
        <p:nvSpPr>
          <p:cNvPr id="320" name="Google Shape;320;p24"/>
          <p:cNvSpPr txBox="1">
            <a:spLocks noGrp="1"/>
          </p:cNvSpPr>
          <p:nvPr>
            <p:ph type="subTitle" idx="1"/>
          </p:nvPr>
        </p:nvSpPr>
        <p:spPr>
          <a:xfrm>
            <a:off x="350434" y="820251"/>
            <a:ext cx="4886750" cy="3570099"/>
          </a:xfrm>
          <a:prstGeom prst="rect">
            <a:avLst/>
          </a:prstGeom>
        </p:spPr>
        <p:txBody>
          <a:bodyPr spcFirstLastPara="1" wrap="square" lIns="91425" tIns="91425" rIns="91425" bIns="91425" anchor="t" anchorCtr="0">
            <a:noAutofit/>
          </a:bodyPr>
          <a:lstStyle/>
          <a:p>
            <a:pPr marL="0" lvl="0" indent="0" algn="just">
              <a:buNone/>
            </a:pPr>
            <a:r>
              <a:rPr lang="es-MX" sz="1600" dirty="0">
                <a:solidFill>
                  <a:schemeClr val="tx1"/>
                </a:solidFill>
                <a:latin typeface="Dosis" panose="020B0604020202020204" charset="0"/>
                <a:ea typeface="Dosis ExtraLight"/>
                <a:cs typeface="Dosis ExtraLight"/>
                <a:sym typeface="Dosis ExtraLight"/>
              </a:rPr>
              <a:t>Hola, buen día, este es un proceso de aprendizaje en donde tienes retos que cumplir para lograr un conocimiento sobre la Calidad y la importancia de su aplicación en tus funciones y desempeño dentro del H. Congreso del Estado de Durango, así mismo conocerás las herramientas con las que cuenta el Congreso para consultar como se ha implementado, se sigue y se mejora el Sistema de Gestión de Calidad.</a:t>
            </a:r>
          </a:p>
          <a:p>
            <a:pPr marL="0" lvl="0" indent="0" algn="just">
              <a:buNone/>
            </a:pPr>
            <a:endParaRPr lang="es-MX" sz="1600" dirty="0">
              <a:solidFill>
                <a:schemeClr val="tx1"/>
              </a:solidFill>
              <a:latin typeface="Dosis" panose="020B0604020202020204" charset="0"/>
              <a:ea typeface="Dosis ExtraLight"/>
              <a:cs typeface="Dosis ExtraLight"/>
              <a:sym typeface="Dosis ExtraLight"/>
            </a:endParaRPr>
          </a:p>
          <a:p>
            <a:pPr marL="0" lvl="0" indent="0" algn="just">
              <a:buNone/>
            </a:pPr>
            <a:r>
              <a:rPr lang="es-MX" sz="1600" dirty="0">
                <a:solidFill>
                  <a:schemeClr val="tx1"/>
                </a:solidFill>
                <a:latin typeface="Dosis" panose="020B0604020202020204" charset="0"/>
                <a:ea typeface="Dosis ExtraLight"/>
                <a:cs typeface="Dosis ExtraLight"/>
                <a:sym typeface="Dosis ExtraLight"/>
              </a:rPr>
              <a:t>Recuerda que la Gestión de Calidad incluye una serie de prácticas de administración, filosofías y métodos para mejorar la forma en que una organización funciona e interactúa con sus empleados, proveedores y con la ciudadanía en general.</a:t>
            </a:r>
          </a:p>
          <a:p>
            <a:pPr marL="0" lvl="0" indent="0" algn="just">
              <a:buNone/>
            </a:pPr>
            <a:endParaRPr sz="1600" dirty="0">
              <a:solidFill>
                <a:schemeClr val="bg1">
                  <a:lumMod val="95000"/>
                </a:schemeClr>
              </a:solidFill>
              <a:latin typeface="Dosis" panose="020B0604020202020204" charset="0"/>
              <a:ea typeface="Dosis ExtraLight"/>
              <a:cs typeface="Dosis ExtraLight"/>
              <a:sym typeface="Dosis ExtraLight"/>
            </a:endParaRPr>
          </a:p>
        </p:txBody>
      </p:sp>
      <p:grpSp>
        <p:nvGrpSpPr>
          <p:cNvPr id="2" name="Grupo 1">
            <a:extLst>
              <a:ext uri="{FF2B5EF4-FFF2-40B4-BE49-F238E27FC236}">
                <a16:creationId xmlns:a16="http://schemas.microsoft.com/office/drawing/2014/main" id="{B8A088A1-42B5-495C-A6BD-A2BDAEE1FE5B}"/>
              </a:ext>
            </a:extLst>
          </p:cNvPr>
          <p:cNvGrpSpPr/>
          <p:nvPr/>
        </p:nvGrpSpPr>
        <p:grpSpPr>
          <a:xfrm>
            <a:off x="5815078" y="1073957"/>
            <a:ext cx="3053229" cy="3560861"/>
            <a:chOff x="5825017" y="1083896"/>
            <a:chExt cx="3053229" cy="3560861"/>
          </a:xfrm>
        </p:grpSpPr>
        <p:sp>
          <p:nvSpPr>
            <p:cNvPr id="5" name="Google Shape;729;p29">
              <a:extLst>
                <a:ext uri="{FF2B5EF4-FFF2-40B4-BE49-F238E27FC236}">
                  <a16:creationId xmlns:a16="http://schemas.microsoft.com/office/drawing/2014/main" id="{6176CC21-1048-466A-AEC3-0EEA8813DC9A}"/>
                </a:ext>
              </a:extLst>
            </p:cNvPr>
            <p:cNvSpPr/>
            <p:nvPr/>
          </p:nvSpPr>
          <p:spPr>
            <a:xfrm rot="21231450" flipH="1">
              <a:off x="5825017" y="3713615"/>
              <a:ext cx="3053229" cy="931142"/>
            </a:xfrm>
            <a:prstGeom prst="ellipse">
              <a:avLst/>
            </a:pr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32;p29">
              <a:extLst>
                <a:ext uri="{FF2B5EF4-FFF2-40B4-BE49-F238E27FC236}">
                  <a16:creationId xmlns:a16="http://schemas.microsoft.com/office/drawing/2014/main" id="{C38D475B-42C9-4A65-8C7B-0E6631BB94E9}"/>
                </a:ext>
              </a:extLst>
            </p:cNvPr>
            <p:cNvSpPr/>
            <p:nvPr/>
          </p:nvSpPr>
          <p:spPr>
            <a:xfrm flipH="1">
              <a:off x="8715505" y="3705000"/>
              <a:ext cx="14312" cy="3533"/>
            </a:xfrm>
            <a:custGeom>
              <a:avLst/>
              <a:gdLst/>
              <a:ahLst/>
              <a:cxnLst/>
              <a:rect l="l" t="t" r="r" b="b"/>
              <a:pathLst>
                <a:path w="320" h="79" extrusionOk="0">
                  <a:moveTo>
                    <a:pt x="1" y="1"/>
                  </a:moveTo>
                  <a:lnTo>
                    <a:pt x="1" y="1"/>
                  </a:lnTo>
                  <a:cubicBezTo>
                    <a:pt x="86" y="51"/>
                    <a:pt x="205" y="78"/>
                    <a:pt x="320" y="78"/>
                  </a:cubicBezTo>
                  <a:cubicBezTo>
                    <a:pt x="205" y="78"/>
                    <a:pt x="89" y="51"/>
                    <a:pt x="1"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33;p29">
              <a:extLst>
                <a:ext uri="{FF2B5EF4-FFF2-40B4-BE49-F238E27FC236}">
                  <a16:creationId xmlns:a16="http://schemas.microsoft.com/office/drawing/2014/main" id="{602C143E-271E-4E84-AE2B-3CF644C86875}"/>
                </a:ext>
              </a:extLst>
            </p:cNvPr>
            <p:cNvSpPr/>
            <p:nvPr/>
          </p:nvSpPr>
          <p:spPr>
            <a:xfrm flipH="1">
              <a:off x="8802182" y="2796070"/>
              <a:ext cx="16325" cy="2639"/>
            </a:xfrm>
            <a:custGeom>
              <a:avLst/>
              <a:gdLst/>
              <a:ahLst/>
              <a:cxnLst/>
              <a:rect l="l" t="t" r="r" b="b"/>
              <a:pathLst>
                <a:path w="365" h="59" extrusionOk="0">
                  <a:moveTo>
                    <a:pt x="1" y="1"/>
                  </a:moveTo>
                  <a:cubicBezTo>
                    <a:pt x="126" y="1"/>
                    <a:pt x="256" y="21"/>
                    <a:pt x="365" y="59"/>
                  </a:cubicBezTo>
                  <a:cubicBezTo>
                    <a:pt x="256" y="21"/>
                    <a:pt x="13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34;p29">
              <a:extLst>
                <a:ext uri="{FF2B5EF4-FFF2-40B4-BE49-F238E27FC236}">
                  <a16:creationId xmlns:a16="http://schemas.microsoft.com/office/drawing/2014/main" id="{95B8BF41-A981-412F-81D2-4BFAD87045F4}"/>
                </a:ext>
              </a:extLst>
            </p:cNvPr>
            <p:cNvSpPr/>
            <p:nvPr/>
          </p:nvSpPr>
          <p:spPr>
            <a:xfrm flipH="1">
              <a:off x="7554847" y="3807309"/>
              <a:ext cx="473280" cy="287090"/>
            </a:xfrm>
            <a:custGeom>
              <a:avLst/>
              <a:gdLst/>
              <a:ahLst/>
              <a:cxnLst/>
              <a:rect l="l" t="t" r="r" b="b"/>
              <a:pathLst>
                <a:path w="10582" h="6419" extrusionOk="0">
                  <a:moveTo>
                    <a:pt x="10581" y="0"/>
                  </a:moveTo>
                  <a:lnTo>
                    <a:pt x="1" y="6120"/>
                  </a:lnTo>
                  <a:lnTo>
                    <a:pt x="504" y="6418"/>
                  </a:lnTo>
                  <a:lnTo>
                    <a:pt x="10581" y="595"/>
                  </a:lnTo>
                  <a:lnTo>
                    <a:pt x="1058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35;p29">
              <a:extLst>
                <a:ext uri="{FF2B5EF4-FFF2-40B4-BE49-F238E27FC236}">
                  <a16:creationId xmlns:a16="http://schemas.microsoft.com/office/drawing/2014/main" id="{1B84649F-C9DD-4E7A-81B5-B50F7D597A6D}"/>
                </a:ext>
              </a:extLst>
            </p:cNvPr>
            <p:cNvSpPr/>
            <p:nvPr/>
          </p:nvSpPr>
          <p:spPr>
            <a:xfrm flipH="1">
              <a:off x="8141371" y="2011543"/>
              <a:ext cx="449799" cy="1817266"/>
            </a:xfrm>
            <a:custGeom>
              <a:avLst/>
              <a:gdLst/>
              <a:ahLst/>
              <a:cxnLst/>
              <a:rect l="l" t="t" r="r" b="b"/>
              <a:pathLst>
                <a:path w="10057" h="40632" extrusionOk="0">
                  <a:moveTo>
                    <a:pt x="9155" y="1"/>
                  </a:moveTo>
                  <a:cubicBezTo>
                    <a:pt x="9092" y="1"/>
                    <a:pt x="9031" y="44"/>
                    <a:pt x="9013" y="112"/>
                  </a:cubicBezTo>
                  <a:lnTo>
                    <a:pt x="14" y="40062"/>
                  </a:lnTo>
                  <a:cubicBezTo>
                    <a:pt x="0" y="40123"/>
                    <a:pt x="28" y="40185"/>
                    <a:pt x="82" y="40216"/>
                  </a:cubicBezTo>
                  <a:lnTo>
                    <a:pt x="670" y="40556"/>
                  </a:lnTo>
                  <a:cubicBezTo>
                    <a:pt x="673" y="40559"/>
                    <a:pt x="673" y="40559"/>
                    <a:pt x="677" y="40562"/>
                  </a:cubicBezTo>
                  <a:cubicBezTo>
                    <a:pt x="764" y="40607"/>
                    <a:pt x="872" y="40631"/>
                    <a:pt x="983" y="40631"/>
                  </a:cubicBezTo>
                  <a:cubicBezTo>
                    <a:pt x="998" y="40631"/>
                    <a:pt x="1013" y="40631"/>
                    <a:pt x="1028" y="40630"/>
                  </a:cubicBezTo>
                  <a:lnTo>
                    <a:pt x="1279" y="39525"/>
                  </a:lnTo>
                  <a:lnTo>
                    <a:pt x="10044" y="608"/>
                  </a:lnTo>
                  <a:cubicBezTo>
                    <a:pt x="10057" y="550"/>
                    <a:pt x="10030" y="485"/>
                    <a:pt x="9975" y="455"/>
                  </a:cubicBezTo>
                  <a:lnTo>
                    <a:pt x="9224" y="19"/>
                  </a:lnTo>
                  <a:cubicBezTo>
                    <a:pt x="9202" y="7"/>
                    <a:pt x="9178" y="1"/>
                    <a:pt x="915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36;p29">
              <a:extLst>
                <a:ext uri="{FF2B5EF4-FFF2-40B4-BE49-F238E27FC236}">
                  <a16:creationId xmlns:a16="http://schemas.microsoft.com/office/drawing/2014/main" id="{5A0BEBAA-F98C-4B2F-B386-E17EB181CEE8}"/>
                </a:ext>
              </a:extLst>
            </p:cNvPr>
            <p:cNvSpPr/>
            <p:nvPr/>
          </p:nvSpPr>
          <p:spPr>
            <a:xfrm flipH="1">
              <a:off x="8095751" y="2008144"/>
              <a:ext cx="449486" cy="1820621"/>
            </a:xfrm>
            <a:custGeom>
              <a:avLst/>
              <a:gdLst/>
              <a:ahLst/>
              <a:cxnLst/>
              <a:rect l="l" t="t" r="r" b="b"/>
              <a:pathLst>
                <a:path w="10050" h="40707" extrusionOk="0">
                  <a:moveTo>
                    <a:pt x="10050" y="1"/>
                  </a:moveTo>
                  <a:lnTo>
                    <a:pt x="9041" y="585"/>
                  </a:lnTo>
                  <a:lnTo>
                    <a:pt x="252" y="39601"/>
                  </a:lnTo>
                  <a:lnTo>
                    <a:pt x="1" y="40706"/>
                  </a:lnTo>
                  <a:cubicBezTo>
                    <a:pt x="112" y="40706"/>
                    <a:pt x="221" y="40682"/>
                    <a:pt x="307" y="40632"/>
                  </a:cubicBezTo>
                  <a:lnTo>
                    <a:pt x="894" y="40292"/>
                  </a:lnTo>
                  <a:cubicBezTo>
                    <a:pt x="949" y="40257"/>
                    <a:pt x="990" y="40204"/>
                    <a:pt x="1007" y="40138"/>
                  </a:cubicBezTo>
                  <a:lnTo>
                    <a:pt x="1005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37;p29">
              <a:extLst>
                <a:ext uri="{FF2B5EF4-FFF2-40B4-BE49-F238E27FC236}">
                  <a16:creationId xmlns:a16="http://schemas.microsoft.com/office/drawing/2014/main" id="{67AEEDCA-C9BD-4451-8FC3-0471115A33C7}"/>
                </a:ext>
              </a:extLst>
            </p:cNvPr>
            <p:cNvSpPr/>
            <p:nvPr/>
          </p:nvSpPr>
          <p:spPr>
            <a:xfrm flipH="1">
              <a:off x="8050534" y="2894465"/>
              <a:ext cx="45396" cy="1584920"/>
            </a:xfrm>
            <a:custGeom>
              <a:avLst/>
              <a:gdLst/>
              <a:ahLst/>
              <a:cxnLst/>
              <a:rect l="l" t="t" r="r" b="b"/>
              <a:pathLst>
                <a:path w="1015" h="35437" extrusionOk="0">
                  <a:moveTo>
                    <a:pt x="1" y="1"/>
                  </a:moveTo>
                  <a:lnTo>
                    <a:pt x="4" y="34856"/>
                  </a:lnTo>
                  <a:cubicBezTo>
                    <a:pt x="4" y="34924"/>
                    <a:pt x="45" y="34992"/>
                    <a:pt x="134" y="35043"/>
                  </a:cubicBezTo>
                  <a:lnTo>
                    <a:pt x="680" y="35359"/>
                  </a:lnTo>
                  <a:cubicBezTo>
                    <a:pt x="684" y="35363"/>
                    <a:pt x="684" y="35363"/>
                    <a:pt x="688" y="35363"/>
                  </a:cubicBezTo>
                  <a:cubicBezTo>
                    <a:pt x="776" y="35413"/>
                    <a:pt x="895" y="35437"/>
                    <a:pt x="1014" y="35437"/>
                  </a:cubicBezTo>
                  <a:lnTo>
                    <a:pt x="1014" y="34278"/>
                  </a:lnTo>
                  <a:lnTo>
                    <a:pt x="1011" y="586"/>
                  </a:lnTo>
                  <a:lnTo>
                    <a:pt x="1"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38;p29">
              <a:extLst>
                <a:ext uri="{FF2B5EF4-FFF2-40B4-BE49-F238E27FC236}">
                  <a16:creationId xmlns:a16="http://schemas.microsoft.com/office/drawing/2014/main" id="{69A53944-5514-44DD-97C9-98ACF2C07C7A}"/>
                </a:ext>
              </a:extLst>
            </p:cNvPr>
            <p:cNvSpPr/>
            <p:nvPr/>
          </p:nvSpPr>
          <p:spPr>
            <a:xfrm flipH="1">
              <a:off x="8005407" y="2894644"/>
              <a:ext cx="45351" cy="1584741"/>
            </a:xfrm>
            <a:custGeom>
              <a:avLst/>
              <a:gdLst/>
              <a:ahLst/>
              <a:cxnLst/>
              <a:rect l="l" t="t" r="r" b="b"/>
              <a:pathLst>
                <a:path w="1014" h="35433" extrusionOk="0">
                  <a:moveTo>
                    <a:pt x="1013" y="0"/>
                  </a:moveTo>
                  <a:lnTo>
                    <a:pt x="1" y="582"/>
                  </a:lnTo>
                  <a:lnTo>
                    <a:pt x="4" y="34274"/>
                  </a:lnTo>
                  <a:lnTo>
                    <a:pt x="4" y="35433"/>
                  </a:lnTo>
                  <a:cubicBezTo>
                    <a:pt x="123" y="35433"/>
                    <a:pt x="246" y="35409"/>
                    <a:pt x="334" y="35355"/>
                  </a:cubicBezTo>
                  <a:lnTo>
                    <a:pt x="878" y="35039"/>
                  </a:lnTo>
                  <a:cubicBezTo>
                    <a:pt x="959" y="34991"/>
                    <a:pt x="1007" y="34927"/>
                    <a:pt x="1010" y="34866"/>
                  </a:cubicBezTo>
                  <a:lnTo>
                    <a:pt x="1010" y="34838"/>
                  </a:lnTo>
                  <a:lnTo>
                    <a:pt x="101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39;p29">
              <a:extLst>
                <a:ext uri="{FF2B5EF4-FFF2-40B4-BE49-F238E27FC236}">
                  <a16:creationId xmlns:a16="http://schemas.microsoft.com/office/drawing/2014/main" id="{AB273656-482D-4971-BF7F-0BDDA179D182}"/>
                </a:ext>
              </a:extLst>
            </p:cNvPr>
            <p:cNvSpPr/>
            <p:nvPr/>
          </p:nvSpPr>
          <p:spPr>
            <a:xfrm flipH="1">
              <a:off x="7465621" y="2711986"/>
              <a:ext cx="314148" cy="1429679"/>
            </a:xfrm>
            <a:custGeom>
              <a:avLst/>
              <a:gdLst/>
              <a:ahLst/>
              <a:cxnLst/>
              <a:rect l="l" t="t" r="r" b="b"/>
              <a:pathLst>
                <a:path w="7024" h="31966" extrusionOk="0">
                  <a:moveTo>
                    <a:pt x="0" y="1"/>
                  </a:moveTo>
                  <a:lnTo>
                    <a:pt x="6010" y="31357"/>
                  </a:lnTo>
                  <a:cubicBezTo>
                    <a:pt x="6028" y="31439"/>
                    <a:pt x="6075" y="31511"/>
                    <a:pt x="6150" y="31551"/>
                  </a:cubicBezTo>
                  <a:lnTo>
                    <a:pt x="6711" y="31875"/>
                  </a:lnTo>
                  <a:cubicBezTo>
                    <a:pt x="6830" y="31946"/>
                    <a:pt x="6956" y="31966"/>
                    <a:pt x="7024" y="31966"/>
                  </a:cubicBezTo>
                  <a:lnTo>
                    <a:pt x="6809" y="30837"/>
                  </a:lnTo>
                  <a:lnTo>
                    <a:pt x="1010" y="583"/>
                  </a:lnTo>
                  <a:lnTo>
                    <a:pt x="0"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740;p29">
              <a:extLst>
                <a:ext uri="{FF2B5EF4-FFF2-40B4-BE49-F238E27FC236}">
                  <a16:creationId xmlns:a16="http://schemas.microsoft.com/office/drawing/2014/main" id="{3D529CED-5B92-446B-822A-E9D9785CC2F9}"/>
                </a:ext>
              </a:extLst>
            </p:cNvPr>
            <p:cNvSpPr/>
            <p:nvPr/>
          </p:nvSpPr>
          <p:spPr>
            <a:xfrm flipH="1">
              <a:off x="7420628" y="2712165"/>
              <a:ext cx="314014" cy="1429500"/>
            </a:xfrm>
            <a:custGeom>
              <a:avLst/>
              <a:gdLst/>
              <a:ahLst/>
              <a:cxnLst/>
              <a:rect l="l" t="t" r="r" b="b"/>
              <a:pathLst>
                <a:path w="7021" h="31962" extrusionOk="0">
                  <a:moveTo>
                    <a:pt x="1014" y="0"/>
                  </a:moveTo>
                  <a:lnTo>
                    <a:pt x="1" y="579"/>
                  </a:lnTo>
                  <a:lnTo>
                    <a:pt x="5800" y="30833"/>
                  </a:lnTo>
                  <a:lnTo>
                    <a:pt x="6015" y="31962"/>
                  </a:lnTo>
                  <a:cubicBezTo>
                    <a:pt x="6134" y="31962"/>
                    <a:pt x="6253" y="31935"/>
                    <a:pt x="6345" y="31884"/>
                  </a:cubicBezTo>
                  <a:lnTo>
                    <a:pt x="6371" y="31871"/>
                  </a:lnTo>
                  <a:lnTo>
                    <a:pt x="6886" y="31571"/>
                  </a:lnTo>
                  <a:cubicBezTo>
                    <a:pt x="6977" y="31516"/>
                    <a:pt x="7021" y="31449"/>
                    <a:pt x="7021" y="31381"/>
                  </a:cubicBezTo>
                  <a:lnTo>
                    <a:pt x="7021" y="31374"/>
                  </a:lnTo>
                  <a:lnTo>
                    <a:pt x="7014" y="31337"/>
                  </a:lnTo>
                  <a:lnTo>
                    <a:pt x="7014" y="31330"/>
                  </a:lnTo>
                  <a:lnTo>
                    <a:pt x="101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741;p29">
              <a:extLst>
                <a:ext uri="{FF2B5EF4-FFF2-40B4-BE49-F238E27FC236}">
                  <a16:creationId xmlns:a16="http://schemas.microsoft.com/office/drawing/2014/main" id="{B3CCEA48-AC74-4AC8-BA47-4BEB450EB290}"/>
                </a:ext>
              </a:extLst>
            </p:cNvPr>
            <p:cNvSpPr/>
            <p:nvPr/>
          </p:nvSpPr>
          <p:spPr>
            <a:xfrm flipH="1">
              <a:off x="7509854" y="3807890"/>
              <a:ext cx="511251" cy="347200"/>
            </a:xfrm>
            <a:custGeom>
              <a:avLst/>
              <a:gdLst/>
              <a:ahLst/>
              <a:cxnLst/>
              <a:rect l="l" t="t" r="r" b="b"/>
              <a:pathLst>
                <a:path w="11431" h="7763" extrusionOk="0">
                  <a:moveTo>
                    <a:pt x="11430" y="0"/>
                  </a:moveTo>
                  <a:lnTo>
                    <a:pt x="0" y="6600"/>
                  </a:lnTo>
                  <a:lnTo>
                    <a:pt x="0" y="7762"/>
                  </a:lnTo>
                  <a:lnTo>
                    <a:pt x="11430" y="1163"/>
                  </a:lnTo>
                  <a:lnTo>
                    <a:pt x="1143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42;p29">
              <a:extLst>
                <a:ext uri="{FF2B5EF4-FFF2-40B4-BE49-F238E27FC236}">
                  <a16:creationId xmlns:a16="http://schemas.microsoft.com/office/drawing/2014/main" id="{297C80A5-F3AF-49E9-8014-F90F1BFC7BCC}"/>
                </a:ext>
              </a:extLst>
            </p:cNvPr>
            <p:cNvSpPr/>
            <p:nvPr/>
          </p:nvSpPr>
          <p:spPr>
            <a:xfrm flipH="1">
              <a:off x="7239357" y="2615872"/>
              <a:ext cx="1487285" cy="900940"/>
            </a:xfrm>
            <a:custGeom>
              <a:avLst/>
              <a:gdLst/>
              <a:ahLst/>
              <a:cxnLst/>
              <a:rect l="l" t="t" r="r" b="b"/>
              <a:pathLst>
                <a:path w="33254" h="20144" extrusionOk="0">
                  <a:moveTo>
                    <a:pt x="29221" y="0"/>
                  </a:moveTo>
                  <a:cubicBezTo>
                    <a:pt x="29105" y="0"/>
                    <a:pt x="28988" y="26"/>
                    <a:pt x="28898" y="77"/>
                  </a:cubicBezTo>
                  <a:lnTo>
                    <a:pt x="324" y="16575"/>
                  </a:lnTo>
                  <a:cubicBezTo>
                    <a:pt x="143" y="16681"/>
                    <a:pt x="1" y="16929"/>
                    <a:pt x="1" y="17133"/>
                  </a:cubicBezTo>
                  <a:lnTo>
                    <a:pt x="1" y="17554"/>
                  </a:lnTo>
                  <a:cubicBezTo>
                    <a:pt x="1" y="17758"/>
                    <a:pt x="143" y="18010"/>
                    <a:pt x="324" y="18112"/>
                  </a:cubicBezTo>
                  <a:lnTo>
                    <a:pt x="3710" y="20068"/>
                  </a:lnTo>
                  <a:cubicBezTo>
                    <a:pt x="3798" y="20118"/>
                    <a:pt x="3914" y="20144"/>
                    <a:pt x="4031" y="20144"/>
                  </a:cubicBezTo>
                  <a:cubicBezTo>
                    <a:pt x="4147" y="20144"/>
                    <a:pt x="4263" y="20118"/>
                    <a:pt x="4352" y="20068"/>
                  </a:cubicBezTo>
                  <a:lnTo>
                    <a:pt x="32931" y="3568"/>
                  </a:lnTo>
                  <a:cubicBezTo>
                    <a:pt x="33108" y="3466"/>
                    <a:pt x="33254" y="3214"/>
                    <a:pt x="33254" y="3010"/>
                  </a:cubicBezTo>
                  <a:lnTo>
                    <a:pt x="33254" y="2592"/>
                  </a:lnTo>
                  <a:cubicBezTo>
                    <a:pt x="33254" y="2385"/>
                    <a:pt x="33108" y="2137"/>
                    <a:pt x="32931" y="2031"/>
                  </a:cubicBezTo>
                  <a:lnTo>
                    <a:pt x="29544" y="77"/>
                  </a:lnTo>
                  <a:cubicBezTo>
                    <a:pt x="29454" y="26"/>
                    <a:pt x="29338" y="0"/>
                    <a:pt x="29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43;p29">
              <a:extLst>
                <a:ext uri="{FF2B5EF4-FFF2-40B4-BE49-F238E27FC236}">
                  <a16:creationId xmlns:a16="http://schemas.microsoft.com/office/drawing/2014/main" id="{1E558FC8-DBA4-48AC-84BA-0783980743C4}"/>
                </a:ext>
              </a:extLst>
            </p:cNvPr>
            <p:cNvSpPr/>
            <p:nvPr/>
          </p:nvSpPr>
          <p:spPr>
            <a:xfrm flipH="1">
              <a:off x="7245887" y="2684793"/>
              <a:ext cx="1472884" cy="779959"/>
            </a:xfrm>
            <a:custGeom>
              <a:avLst/>
              <a:gdLst/>
              <a:ahLst/>
              <a:cxnLst/>
              <a:rect l="l" t="t" r="r" b="b"/>
              <a:pathLst>
                <a:path w="32932" h="17439" extrusionOk="0">
                  <a:moveTo>
                    <a:pt x="766" y="14678"/>
                  </a:moveTo>
                  <a:lnTo>
                    <a:pt x="148" y="15034"/>
                  </a:lnTo>
                  <a:cubicBezTo>
                    <a:pt x="76" y="15075"/>
                    <a:pt x="32" y="15130"/>
                    <a:pt x="18" y="15181"/>
                  </a:cubicBezTo>
                  <a:cubicBezTo>
                    <a:pt x="1" y="15246"/>
                    <a:pt x="25" y="15310"/>
                    <a:pt x="82" y="15365"/>
                  </a:cubicBezTo>
                  <a:cubicBezTo>
                    <a:pt x="99" y="15378"/>
                    <a:pt x="123" y="15395"/>
                    <a:pt x="148" y="15409"/>
                  </a:cubicBezTo>
                  <a:lnTo>
                    <a:pt x="1347" y="16102"/>
                  </a:lnTo>
                  <a:cubicBezTo>
                    <a:pt x="1058" y="15925"/>
                    <a:pt x="813" y="15517"/>
                    <a:pt x="793" y="15184"/>
                  </a:cubicBezTo>
                  <a:lnTo>
                    <a:pt x="766" y="14678"/>
                  </a:lnTo>
                  <a:close/>
                  <a:moveTo>
                    <a:pt x="31904" y="0"/>
                  </a:moveTo>
                  <a:cubicBezTo>
                    <a:pt x="31813" y="171"/>
                    <a:pt x="31680" y="320"/>
                    <a:pt x="31531" y="405"/>
                  </a:cubicBezTo>
                  <a:lnTo>
                    <a:pt x="3384" y="16656"/>
                  </a:lnTo>
                  <a:cubicBezTo>
                    <a:pt x="3380" y="16656"/>
                    <a:pt x="3380" y="16660"/>
                    <a:pt x="3380" y="16660"/>
                  </a:cubicBezTo>
                  <a:lnTo>
                    <a:pt x="3377" y="16660"/>
                  </a:lnTo>
                  <a:cubicBezTo>
                    <a:pt x="3231" y="16744"/>
                    <a:pt x="3037" y="16785"/>
                    <a:pt x="2847" y="16785"/>
                  </a:cubicBezTo>
                  <a:cubicBezTo>
                    <a:pt x="2660" y="16785"/>
                    <a:pt x="2473" y="16744"/>
                    <a:pt x="2326" y="16666"/>
                  </a:cubicBezTo>
                  <a:lnTo>
                    <a:pt x="2326" y="16666"/>
                  </a:lnTo>
                  <a:lnTo>
                    <a:pt x="3534" y="17364"/>
                  </a:lnTo>
                  <a:cubicBezTo>
                    <a:pt x="3557" y="17377"/>
                    <a:pt x="3588" y="17391"/>
                    <a:pt x="3619" y="17400"/>
                  </a:cubicBezTo>
                  <a:cubicBezTo>
                    <a:pt x="3625" y="17405"/>
                    <a:pt x="3632" y="17408"/>
                    <a:pt x="3639" y="17408"/>
                  </a:cubicBezTo>
                  <a:cubicBezTo>
                    <a:pt x="3707" y="17428"/>
                    <a:pt x="3782" y="17438"/>
                    <a:pt x="3853" y="17438"/>
                  </a:cubicBezTo>
                  <a:cubicBezTo>
                    <a:pt x="3972" y="17438"/>
                    <a:pt x="4088" y="17414"/>
                    <a:pt x="4176" y="17364"/>
                  </a:cubicBezTo>
                  <a:lnTo>
                    <a:pt x="32755" y="864"/>
                  </a:lnTo>
                  <a:cubicBezTo>
                    <a:pt x="32932" y="762"/>
                    <a:pt x="32932" y="596"/>
                    <a:pt x="32755" y="490"/>
                  </a:cubicBezTo>
                  <a:lnTo>
                    <a:pt x="319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744;p29">
              <a:extLst>
                <a:ext uri="{FF2B5EF4-FFF2-40B4-BE49-F238E27FC236}">
                  <a16:creationId xmlns:a16="http://schemas.microsoft.com/office/drawing/2014/main" id="{099F6719-06AC-4D23-A4D6-923230B13734}"/>
                </a:ext>
              </a:extLst>
            </p:cNvPr>
            <p:cNvSpPr/>
            <p:nvPr/>
          </p:nvSpPr>
          <p:spPr>
            <a:xfrm flipH="1">
              <a:off x="8546445" y="3513374"/>
              <a:ext cx="14312" cy="3533"/>
            </a:xfrm>
            <a:custGeom>
              <a:avLst/>
              <a:gdLst/>
              <a:ahLst/>
              <a:cxnLst/>
              <a:rect l="l" t="t" r="r" b="b"/>
              <a:pathLst>
                <a:path w="320" h="79" extrusionOk="0">
                  <a:moveTo>
                    <a:pt x="1" y="1"/>
                  </a:moveTo>
                  <a:lnTo>
                    <a:pt x="1" y="1"/>
                  </a:lnTo>
                  <a:cubicBezTo>
                    <a:pt x="86" y="51"/>
                    <a:pt x="205" y="78"/>
                    <a:pt x="320" y="78"/>
                  </a:cubicBezTo>
                  <a:cubicBezTo>
                    <a:pt x="205" y="78"/>
                    <a:pt x="89" y="51"/>
                    <a:pt x="1"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745;p29">
              <a:extLst>
                <a:ext uri="{FF2B5EF4-FFF2-40B4-BE49-F238E27FC236}">
                  <a16:creationId xmlns:a16="http://schemas.microsoft.com/office/drawing/2014/main" id="{08CD2C08-4AEF-4514-8411-1B0F2D8DBA7F}"/>
                </a:ext>
              </a:extLst>
            </p:cNvPr>
            <p:cNvSpPr/>
            <p:nvPr/>
          </p:nvSpPr>
          <p:spPr>
            <a:xfrm flipH="1">
              <a:off x="8546445" y="3359340"/>
              <a:ext cx="180197" cy="157566"/>
            </a:xfrm>
            <a:custGeom>
              <a:avLst/>
              <a:gdLst/>
              <a:ahLst/>
              <a:cxnLst/>
              <a:rect l="l" t="t" r="r" b="b"/>
              <a:pathLst>
                <a:path w="4029" h="3523" extrusionOk="0">
                  <a:moveTo>
                    <a:pt x="258" y="0"/>
                  </a:moveTo>
                  <a:cubicBezTo>
                    <a:pt x="109" y="119"/>
                    <a:pt x="1" y="333"/>
                    <a:pt x="1" y="514"/>
                  </a:cubicBezTo>
                  <a:lnTo>
                    <a:pt x="1" y="931"/>
                  </a:lnTo>
                  <a:cubicBezTo>
                    <a:pt x="1" y="1122"/>
                    <a:pt x="126" y="1350"/>
                    <a:pt x="286" y="1466"/>
                  </a:cubicBezTo>
                  <a:cubicBezTo>
                    <a:pt x="296" y="1476"/>
                    <a:pt x="310" y="1482"/>
                    <a:pt x="324" y="1489"/>
                  </a:cubicBezTo>
                  <a:lnTo>
                    <a:pt x="3710" y="3445"/>
                  </a:lnTo>
                  <a:cubicBezTo>
                    <a:pt x="3798" y="3495"/>
                    <a:pt x="3914" y="3522"/>
                    <a:pt x="4029" y="3522"/>
                  </a:cubicBezTo>
                  <a:lnTo>
                    <a:pt x="4029" y="2359"/>
                  </a:lnTo>
                  <a:cubicBezTo>
                    <a:pt x="3958" y="2359"/>
                    <a:pt x="3883" y="2346"/>
                    <a:pt x="3815" y="2326"/>
                  </a:cubicBezTo>
                  <a:cubicBezTo>
                    <a:pt x="3808" y="2326"/>
                    <a:pt x="3801" y="2323"/>
                    <a:pt x="3795" y="2318"/>
                  </a:cubicBezTo>
                  <a:cubicBezTo>
                    <a:pt x="3764" y="2309"/>
                    <a:pt x="3737" y="2295"/>
                    <a:pt x="3710" y="2282"/>
                  </a:cubicBezTo>
                  <a:lnTo>
                    <a:pt x="2489" y="1578"/>
                  </a:lnTo>
                  <a:cubicBezTo>
                    <a:pt x="2489" y="1578"/>
                    <a:pt x="2486" y="1578"/>
                    <a:pt x="2486" y="1574"/>
                  </a:cubicBezTo>
                  <a:lnTo>
                    <a:pt x="1543" y="1030"/>
                  </a:lnTo>
                  <a:lnTo>
                    <a:pt x="1540" y="1030"/>
                  </a:lnTo>
                  <a:lnTo>
                    <a:pt x="324" y="327"/>
                  </a:lnTo>
                  <a:cubicBezTo>
                    <a:pt x="299" y="313"/>
                    <a:pt x="279" y="296"/>
                    <a:pt x="258" y="283"/>
                  </a:cubicBezTo>
                  <a:cubicBezTo>
                    <a:pt x="201" y="228"/>
                    <a:pt x="177" y="164"/>
                    <a:pt x="194" y="99"/>
                  </a:cubicBezTo>
                  <a:cubicBezTo>
                    <a:pt x="205" y="65"/>
                    <a:pt x="225" y="31"/>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746;p29">
              <a:extLst>
                <a:ext uri="{FF2B5EF4-FFF2-40B4-BE49-F238E27FC236}">
                  <a16:creationId xmlns:a16="http://schemas.microsoft.com/office/drawing/2014/main" id="{81FEC0F9-ED4E-4FA8-BA75-16F3AEDF270D}"/>
                </a:ext>
              </a:extLst>
            </p:cNvPr>
            <p:cNvSpPr/>
            <p:nvPr/>
          </p:nvSpPr>
          <p:spPr>
            <a:xfrm flipH="1">
              <a:off x="8555971" y="3363768"/>
              <a:ext cx="162799" cy="99603"/>
            </a:xfrm>
            <a:custGeom>
              <a:avLst/>
              <a:gdLst/>
              <a:ahLst/>
              <a:cxnLst/>
              <a:rect l="l" t="t" r="r" b="b"/>
              <a:pathLst>
                <a:path w="3640" h="2227" extrusionOk="0">
                  <a:moveTo>
                    <a:pt x="3619" y="2219"/>
                  </a:moveTo>
                  <a:cubicBezTo>
                    <a:pt x="3625" y="2224"/>
                    <a:pt x="3632" y="2227"/>
                    <a:pt x="3639" y="2227"/>
                  </a:cubicBezTo>
                  <a:cubicBezTo>
                    <a:pt x="3632" y="2227"/>
                    <a:pt x="3625" y="2224"/>
                    <a:pt x="3619" y="2219"/>
                  </a:cubicBezTo>
                  <a:close/>
                  <a:moveTo>
                    <a:pt x="18" y="0"/>
                  </a:moveTo>
                  <a:cubicBezTo>
                    <a:pt x="1" y="65"/>
                    <a:pt x="25" y="129"/>
                    <a:pt x="82" y="184"/>
                  </a:cubicBezTo>
                  <a:cubicBezTo>
                    <a:pt x="25" y="129"/>
                    <a:pt x="1" y="65"/>
                    <a:pt x="18" y="0"/>
                  </a:cubicBezTo>
                  <a:close/>
                </a:path>
              </a:pathLst>
            </a:custGeom>
            <a:solidFill>
              <a:srgbClr val="70D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747;p29">
              <a:extLst>
                <a:ext uri="{FF2B5EF4-FFF2-40B4-BE49-F238E27FC236}">
                  <a16:creationId xmlns:a16="http://schemas.microsoft.com/office/drawing/2014/main" id="{9BE69727-A637-4A36-876C-73268C1A84D9}"/>
                </a:ext>
              </a:extLst>
            </p:cNvPr>
            <p:cNvSpPr/>
            <p:nvPr/>
          </p:nvSpPr>
          <p:spPr>
            <a:xfrm flipH="1">
              <a:off x="7285245" y="1083896"/>
              <a:ext cx="1485809" cy="2351685"/>
            </a:xfrm>
            <a:custGeom>
              <a:avLst/>
              <a:gdLst/>
              <a:ahLst/>
              <a:cxnLst/>
              <a:rect l="l" t="t" r="r" b="b"/>
              <a:pathLst>
                <a:path w="33221" h="52581" extrusionOk="0">
                  <a:moveTo>
                    <a:pt x="29207" y="1"/>
                  </a:moveTo>
                  <a:cubicBezTo>
                    <a:pt x="29013" y="1"/>
                    <a:pt x="28819" y="44"/>
                    <a:pt x="28671" y="131"/>
                  </a:cubicBezTo>
                  <a:lnTo>
                    <a:pt x="521" y="16382"/>
                  </a:lnTo>
                  <a:cubicBezTo>
                    <a:pt x="225" y="16552"/>
                    <a:pt x="1" y="16970"/>
                    <a:pt x="21" y="17310"/>
                  </a:cubicBezTo>
                  <a:lnTo>
                    <a:pt x="1962" y="50978"/>
                  </a:lnTo>
                  <a:cubicBezTo>
                    <a:pt x="1982" y="51322"/>
                    <a:pt x="2241" y="51736"/>
                    <a:pt x="2536" y="51906"/>
                  </a:cubicBezTo>
                  <a:lnTo>
                    <a:pt x="3479" y="52450"/>
                  </a:lnTo>
                  <a:cubicBezTo>
                    <a:pt x="3627" y="52537"/>
                    <a:pt x="3820" y="52580"/>
                    <a:pt x="4015" y="52580"/>
                  </a:cubicBezTo>
                  <a:cubicBezTo>
                    <a:pt x="4209" y="52580"/>
                    <a:pt x="4403" y="52537"/>
                    <a:pt x="4553" y="52450"/>
                  </a:cubicBezTo>
                  <a:lnTo>
                    <a:pt x="32700" y="36199"/>
                  </a:lnTo>
                  <a:cubicBezTo>
                    <a:pt x="32996" y="36029"/>
                    <a:pt x="33220" y="35611"/>
                    <a:pt x="33203" y="35271"/>
                  </a:cubicBezTo>
                  <a:lnTo>
                    <a:pt x="31258" y="1603"/>
                  </a:lnTo>
                  <a:cubicBezTo>
                    <a:pt x="31238" y="1259"/>
                    <a:pt x="30983" y="845"/>
                    <a:pt x="30687" y="675"/>
                  </a:cubicBezTo>
                  <a:lnTo>
                    <a:pt x="29742" y="131"/>
                  </a:lnTo>
                  <a:cubicBezTo>
                    <a:pt x="29594" y="44"/>
                    <a:pt x="29400" y="1"/>
                    <a:pt x="2920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748;p29">
              <a:extLst>
                <a:ext uri="{FF2B5EF4-FFF2-40B4-BE49-F238E27FC236}">
                  <a16:creationId xmlns:a16="http://schemas.microsoft.com/office/drawing/2014/main" id="{C9BFD615-92F9-408B-994F-3E2B0CF00E90}"/>
                </a:ext>
              </a:extLst>
            </p:cNvPr>
            <p:cNvSpPr/>
            <p:nvPr/>
          </p:nvSpPr>
          <p:spPr>
            <a:xfrm flipH="1">
              <a:off x="7373621" y="1083985"/>
              <a:ext cx="1390769" cy="802724"/>
            </a:xfrm>
            <a:custGeom>
              <a:avLst/>
              <a:gdLst/>
              <a:ahLst/>
              <a:cxnLst/>
              <a:rect l="l" t="t" r="r" b="b"/>
              <a:pathLst>
                <a:path w="31096" h="17948" extrusionOk="0">
                  <a:moveTo>
                    <a:pt x="29060" y="1"/>
                  </a:moveTo>
                  <a:cubicBezTo>
                    <a:pt x="28866" y="1"/>
                    <a:pt x="28671" y="43"/>
                    <a:pt x="28522" y="129"/>
                  </a:cubicBezTo>
                  <a:lnTo>
                    <a:pt x="372" y="16380"/>
                  </a:lnTo>
                  <a:cubicBezTo>
                    <a:pt x="225" y="16468"/>
                    <a:pt x="93" y="16614"/>
                    <a:pt x="1" y="16785"/>
                  </a:cubicBezTo>
                  <a:lnTo>
                    <a:pt x="2017" y="17947"/>
                  </a:lnTo>
                  <a:cubicBezTo>
                    <a:pt x="2106" y="17780"/>
                    <a:pt x="2238" y="17631"/>
                    <a:pt x="2387" y="17543"/>
                  </a:cubicBezTo>
                  <a:lnTo>
                    <a:pt x="30535" y="1291"/>
                  </a:lnTo>
                  <a:cubicBezTo>
                    <a:pt x="30622" y="1242"/>
                    <a:pt x="30706" y="1219"/>
                    <a:pt x="30781" y="1219"/>
                  </a:cubicBezTo>
                  <a:cubicBezTo>
                    <a:pt x="30938" y="1219"/>
                    <a:pt x="31057" y="1322"/>
                    <a:pt x="31096" y="1509"/>
                  </a:cubicBezTo>
                  <a:cubicBezTo>
                    <a:pt x="31045" y="1189"/>
                    <a:pt x="30810" y="833"/>
                    <a:pt x="30542" y="673"/>
                  </a:cubicBezTo>
                  <a:lnTo>
                    <a:pt x="29593" y="125"/>
                  </a:lnTo>
                  <a:cubicBezTo>
                    <a:pt x="29446" y="42"/>
                    <a:pt x="29253" y="1"/>
                    <a:pt x="2906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749;p29">
              <a:extLst>
                <a:ext uri="{FF2B5EF4-FFF2-40B4-BE49-F238E27FC236}">
                  <a16:creationId xmlns:a16="http://schemas.microsoft.com/office/drawing/2014/main" id="{DC445C2C-7CF2-47EB-8948-09E39739DE56}"/>
                </a:ext>
              </a:extLst>
            </p:cNvPr>
            <p:cNvSpPr/>
            <p:nvPr/>
          </p:nvSpPr>
          <p:spPr>
            <a:xfrm flipH="1">
              <a:off x="7285245" y="1138461"/>
              <a:ext cx="1395644" cy="2294616"/>
            </a:xfrm>
            <a:custGeom>
              <a:avLst/>
              <a:gdLst/>
              <a:ahLst/>
              <a:cxnLst/>
              <a:rect l="l" t="t" r="r" b="b"/>
              <a:pathLst>
                <a:path w="31205" h="51305" extrusionOk="0">
                  <a:moveTo>
                    <a:pt x="28915" y="0"/>
                  </a:moveTo>
                  <a:cubicBezTo>
                    <a:pt x="28840" y="0"/>
                    <a:pt x="28757" y="24"/>
                    <a:pt x="28671" y="73"/>
                  </a:cubicBezTo>
                  <a:lnTo>
                    <a:pt x="520" y="16325"/>
                  </a:lnTo>
                  <a:cubicBezTo>
                    <a:pt x="225" y="16494"/>
                    <a:pt x="1" y="16913"/>
                    <a:pt x="21" y="17252"/>
                  </a:cubicBezTo>
                  <a:lnTo>
                    <a:pt x="1962" y="50921"/>
                  </a:lnTo>
                  <a:cubicBezTo>
                    <a:pt x="1977" y="51164"/>
                    <a:pt x="2109" y="51305"/>
                    <a:pt x="2291" y="51305"/>
                  </a:cubicBezTo>
                  <a:cubicBezTo>
                    <a:pt x="2366" y="51305"/>
                    <a:pt x="2449" y="51281"/>
                    <a:pt x="2537" y="51230"/>
                  </a:cubicBezTo>
                  <a:lnTo>
                    <a:pt x="30684" y="34979"/>
                  </a:lnTo>
                  <a:cubicBezTo>
                    <a:pt x="30980" y="34809"/>
                    <a:pt x="31204" y="34391"/>
                    <a:pt x="31187" y="34051"/>
                  </a:cubicBezTo>
                  <a:lnTo>
                    <a:pt x="29242" y="383"/>
                  </a:lnTo>
                  <a:cubicBezTo>
                    <a:pt x="29228" y="139"/>
                    <a:pt x="29096" y="0"/>
                    <a:pt x="28915"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750;p29">
              <a:extLst>
                <a:ext uri="{FF2B5EF4-FFF2-40B4-BE49-F238E27FC236}">
                  <a16:creationId xmlns:a16="http://schemas.microsoft.com/office/drawing/2014/main" id="{C0F880D5-27B6-4183-9E36-7138C6A60102}"/>
                </a:ext>
              </a:extLst>
            </p:cNvPr>
            <p:cNvSpPr/>
            <p:nvPr/>
          </p:nvSpPr>
          <p:spPr>
            <a:xfrm flipH="1">
              <a:off x="7735223" y="1235336"/>
              <a:ext cx="721056" cy="513667"/>
            </a:xfrm>
            <a:custGeom>
              <a:avLst/>
              <a:gdLst/>
              <a:ahLst/>
              <a:cxnLst/>
              <a:rect l="l" t="t" r="r" b="b"/>
              <a:pathLst>
                <a:path w="16122" h="11485" extrusionOk="0">
                  <a:moveTo>
                    <a:pt x="12092" y="0"/>
                  </a:moveTo>
                  <a:cubicBezTo>
                    <a:pt x="12010" y="0"/>
                    <a:pt x="11928" y="19"/>
                    <a:pt x="11866" y="56"/>
                  </a:cubicBezTo>
                  <a:lnTo>
                    <a:pt x="224" y="6774"/>
                  </a:lnTo>
                  <a:cubicBezTo>
                    <a:pt x="102" y="6849"/>
                    <a:pt x="0" y="7022"/>
                    <a:pt x="0" y="7165"/>
                  </a:cubicBezTo>
                  <a:lnTo>
                    <a:pt x="3" y="9232"/>
                  </a:lnTo>
                  <a:lnTo>
                    <a:pt x="1006" y="8651"/>
                  </a:lnTo>
                  <a:lnTo>
                    <a:pt x="3022" y="9814"/>
                  </a:lnTo>
                  <a:lnTo>
                    <a:pt x="3022" y="10718"/>
                  </a:lnTo>
                  <a:cubicBezTo>
                    <a:pt x="3022" y="10861"/>
                    <a:pt x="3124" y="11038"/>
                    <a:pt x="3250" y="11109"/>
                  </a:cubicBezTo>
                  <a:lnTo>
                    <a:pt x="3805" y="11428"/>
                  </a:lnTo>
                  <a:cubicBezTo>
                    <a:pt x="3868" y="11466"/>
                    <a:pt x="3949" y="11485"/>
                    <a:pt x="4031" y="11485"/>
                  </a:cubicBezTo>
                  <a:cubicBezTo>
                    <a:pt x="4112" y="11485"/>
                    <a:pt x="4194" y="11466"/>
                    <a:pt x="4257" y="11428"/>
                  </a:cubicBezTo>
                  <a:lnTo>
                    <a:pt x="15897" y="4711"/>
                  </a:lnTo>
                  <a:cubicBezTo>
                    <a:pt x="16024" y="4636"/>
                    <a:pt x="16122" y="4462"/>
                    <a:pt x="16122" y="4319"/>
                  </a:cubicBezTo>
                  <a:lnTo>
                    <a:pt x="16122" y="2511"/>
                  </a:lnTo>
                  <a:cubicBezTo>
                    <a:pt x="16122" y="2368"/>
                    <a:pt x="16020" y="2194"/>
                    <a:pt x="15897" y="2120"/>
                  </a:cubicBezTo>
                  <a:lnTo>
                    <a:pt x="12318" y="56"/>
                  </a:lnTo>
                  <a:cubicBezTo>
                    <a:pt x="12255" y="19"/>
                    <a:pt x="12173" y="0"/>
                    <a:pt x="120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751;p29">
              <a:extLst>
                <a:ext uri="{FF2B5EF4-FFF2-40B4-BE49-F238E27FC236}">
                  <a16:creationId xmlns:a16="http://schemas.microsoft.com/office/drawing/2014/main" id="{41801273-F637-4418-8CCF-52D07A92DDF1}"/>
                </a:ext>
              </a:extLst>
            </p:cNvPr>
            <p:cNvSpPr/>
            <p:nvPr/>
          </p:nvSpPr>
          <p:spPr>
            <a:xfrm flipH="1">
              <a:off x="7735223" y="1331495"/>
              <a:ext cx="540725" cy="417463"/>
            </a:xfrm>
            <a:custGeom>
              <a:avLst/>
              <a:gdLst/>
              <a:ahLst/>
              <a:cxnLst/>
              <a:rect l="l" t="t" r="r" b="b"/>
              <a:pathLst>
                <a:path w="12090" h="9334" extrusionOk="0">
                  <a:moveTo>
                    <a:pt x="11903" y="0"/>
                  </a:moveTo>
                  <a:cubicBezTo>
                    <a:pt x="11988" y="68"/>
                    <a:pt x="11975" y="170"/>
                    <a:pt x="11865" y="231"/>
                  </a:cubicBezTo>
                  <a:lnTo>
                    <a:pt x="225" y="6953"/>
                  </a:lnTo>
                  <a:cubicBezTo>
                    <a:pt x="164" y="6987"/>
                    <a:pt x="82" y="7008"/>
                    <a:pt x="1" y="7008"/>
                  </a:cubicBezTo>
                  <a:lnTo>
                    <a:pt x="1" y="9333"/>
                  </a:lnTo>
                  <a:cubicBezTo>
                    <a:pt x="82" y="9333"/>
                    <a:pt x="160" y="9316"/>
                    <a:pt x="225" y="9282"/>
                  </a:cubicBezTo>
                  <a:lnTo>
                    <a:pt x="11865" y="2557"/>
                  </a:lnTo>
                  <a:cubicBezTo>
                    <a:pt x="11988" y="2486"/>
                    <a:pt x="12090" y="2312"/>
                    <a:pt x="12090" y="2169"/>
                  </a:cubicBezTo>
                  <a:lnTo>
                    <a:pt x="12090" y="361"/>
                  </a:lnTo>
                  <a:cubicBezTo>
                    <a:pt x="12090" y="235"/>
                    <a:pt x="12012" y="82"/>
                    <a:pt x="11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752;p29">
              <a:extLst>
                <a:ext uri="{FF2B5EF4-FFF2-40B4-BE49-F238E27FC236}">
                  <a16:creationId xmlns:a16="http://schemas.microsoft.com/office/drawing/2014/main" id="{7DC450B8-D533-45CC-93CD-A56F816989BC}"/>
                </a:ext>
              </a:extLst>
            </p:cNvPr>
            <p:cNvSpPr/>
            <p:nvPr/>
          </p:nvSpPr>
          <p:spPr>
            <a:xfrm flipH="1">
              <a:off x="7739785" y="1235336"/>
              <a:ext cx="711933" cy="409547"/>
            </a:xfrm>
            <a:custGeom>
              <a:avLst/>
              <a:gdLst/>
              <a:ahLst/>
              <a:cxnLst/>
              <a:rect l="l" t="t" r="r" b="b"/>
              <a:pathLst>
                <a:path w="15918" h="9157" extrusionOk="0">
                  <a:moveTo>
                    <a:pt x="11990" y="0"/>
                  </a:moveTo>
                  <a:cubicBezTo>
                    <a:pt x="11908" y="0"/>
                    <a:pt x="11826" y="19"/>
                    <a:pt x="11764" y="56"/>
                  </a:cubicBezTo>
                  <a:lnTo>
                    <a:pt x="122" y="6774"/>
                  </a:lnTo>
                  <a:cubicBezTo>
                    <a:pt x="0" y="6849"/>
                    <a:pt x="0" y="6964"/>
                    <a:pt x="122" y="7036"/>
                  </a:cubicBezTo>
                  <a:lnTo>
                    <a:pt x="3703" y="9103"/>
                  </a:lnTo>
                  <a:cubicBezTo>
                    <a:pt x="3766" y="9138"/>
                    <a:pt x="3847" y="9156"/>
                    <a:pt x="3929" y="9156"/>
                  </a:cubicBezTo>
                  <a:cubicBezTo>
                    <a:pt x="4010" y="9156"/>
                    <a:pt x="4092" y="9138"/>
                    <a:pt x="4155" y="9103"/>
                  </a:cubicBezTo>
                  <a:lnTo>
                    <a:pt x="15795" y="2381"/>
                  </a:lnTo>
                  <a:cubicBezTo>
                    <a:pt x="15918" y="2310"/>
                    <a:pt x="15918" y="2194"/>
                    <a:pt x="15795" y="2120"/>
                  </a:cubicBezTo>
                  <a:lnTo>
                    <a:pt x="12216" y="56"/>
                  </a:lnTo>
                  <a:cubicBezTo>
                    <a:pt x="12153" y="19"/>
                    <a:pt x="12071" y="0"/>
                    <a:pt x="11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755;p29">
              <a:extLst>
                <a:ext uri="{FF2B5EF4-FFF2-40B4-BE49-F238E27FC236}">
                  <a16:creationId xmlns:a16="http://schemas.microsoft.com/office/drawing/2014/main" id="{67D149EE-2CC1-4CD6-B0E1-8EA43F06672D}"/>
                </a:ext>
              </a:extLst>
            </p:cNvPr>
            <p:cNvSpPr/>
            <p:nvPr/>
          </p:nvSpPr>
          <p:spPr>
            <a:xfrm flipH="1">
              <a:off x="8180774" y="1915697"/>
              <a:ext cx="34662" cy="222328"/>
            </a:xfrm>
            <a:custGeom>
              <a:avLst/>
              <a:gdLst/>
              <a:ahLst/>
              <a:cxnLst/>
              <a:rect l="l" t="t" r="r" b="b"/>
              <a:pathLst>
                <a:path w="775" h="4971" extrusionOk="0">
                  <a:moveTo>
                    <a:pt x="0" y="0"/>
                  </a:moveTo>
                  <a:lnTo>
                    <a:pt x="0" y="0"/>
                  </a:lnTo>
                  <a:cubicBezTo>
                    <a:pt x="412" y="456"/>
                    <a:pt x="674" y="1122"/>
                    <a:pt x="721" y="1972"/>
                  </a:cubicBezTo>
                  <a:cubicBezTo>
                    <a:pt x="674" y="1122"/>
                    <a:pt x="412" y="453"/>
                    <a:pt x="0" y="0"/>
                  </a:cubicBezTo>
                  <a:close/>
                  <a:moveTo>
                    <a:pt x="721" y="1976"/>
                  </a:moveTo>
                  <a:cubicBezTo>
                    <a:pt x="775" y="2937"/>
                    <a:pt x="551" y="3983"/>
                    <a:pt x="129" y="4971"/>
                  </a:cubicBezTo>
                  <a:cubicBezTo>
                    <a:pt x="554" y="3983"/>
                    <a:pt x="775" y="2937"/>
                    <a:pt x="721" y="1976"/>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772;p29">
              <a:extLst>
                <a:ext uri="{FF2B5EF4-FFF2-40B4-BE49-F238E27FC236}">
                  <a16:creationId xmlns:a16="http://schemas.microsoft.com/office/drawing/2014/main" id="{DA80B904-5687-403F-B67D-0E2428A27989}"/>
                </a:ext>
              </a:extLst>
            </p:cNvPr>
            <p:cNvSpPr/>
            <p:nvPr/>
          </p:nvSpPr>
          <p:spPr>
            <a:xfrm flipH="1">
              <a:off x="7926646" y="2883866"/>
              <a:ext cx="80639" cy="59618"/>
            </a:xfrm>
            <a:custGeom>
              <a:avLst/>
              <a:gdLst/>
              <a:ahLst/>
              <a:cxnLst/>
              <a:rect l="l" t="t" r="r" b="b"/>
              <a:pathLst>
                <a:path w="1803" h="1333" extrusionOk="0">
                  <a:moveTo>
                    <a:pt x="1636" y="0"/>
                  </a:moveTo>
                  <a:cubicBezTo>
                    <a:pt x="1583" y="0"/>
                    <a:pt x="1521" y="19"/>
                    <a:pt x="1456" y="57"/>
                  </a:cubicBezTo>
                  <a:lnTo>
                    <a:pt x="317" y="714"/>
                  </a:lnTo>
                  <a:cubicBezTo>
                    <a:pt x="140" y="816"/>
                    <a:pt x="1" y="1027"/>
                    <a:pt x="11" y="1179"/>
                  </a:cubicBezTo>
                  <a:cubicBezTo>
                    <a:pt x="15" y="1278"/>
                    <a:pt x="78" y="1332"/>
                    <a:pt x="168" y="1332"/>
                  </a:cubicBezTo>
                  <a:cubicBezTo>
                    <a:pt x="220" y="1332"/>
                    <a:pt x="282" y="1314"/>
                    <a:pt x="347" y="1275"/>
                  </a:cubicBezTo>
                  <a:lnTo>
                    <a:pt x="1486" y="619"/>
                  </a:lnTo>
                  <a:cubicBezTo>
                    <a:pt x="1667" y="517"/>
                    <a:pt x="1803" y="306"/>
                    <a:pt x="1792" y="153"/>
                  </a:cubicBezTo>
                  <a:cubicBezTo>
                    <a:pt x="1788" y="54"/>
                    <a:pt x="1726" y="0"/>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775;p29">
              <a:extLst>
                <a:ext uri="{FF2B5EF4-FFF2-40B4-BE49-F238E27FC236}">
                  <a16:creationId xmlns:a16="http://schemas.microsoft.com/office/drawing/2014/main" id="{4D80572C-A371-4C58-89D8-1D6A71939E85}"/>
                </a:ext>
              </a:extLst>
            </p:cNvPr>
            <p:cNvSpPr/>
            <p:nvPr/>
          </p:nvSpPr>
          <p:spPr>
            <a:xfrm flipH="1">
              <a:off x="7752845" y="2783278"/>
              <a:ext cx="80639" cy="59618"/>
            </a:xfrm>
            <a:custGeom>
              <a:avLst/>
              <a:gdLst/>
              <a:ahLst/>
              <a:cxnLst/>
              <a:rect l="l" t="t" r="r" b="b"/>
              <a:pathLst>
                <a:path w="1803" h="1333" extrusionOk="0">
                  <a:moveTo>
                    <a:pt x="1634" y="1"/>
                  </a:moveTo>
                  <a:cubicBezTo>
                    <a:pt x="1582" y="1"/>
                    <a:pt x="1521" y="19"/>
                    <a:pt x="1456" y="56"/>
                  </a:cubicBezTo>
                  <a:lnTo>
                    <a:pt x="317" y="712"/>
                  </a:lnTo>
                  <a:cubicBezTo>
                    <a:pt x="140" y="817"/>
                    <a:pt x="1" y="1025"/>
                    <a:pt x="11" y="1181"/>
                  </a:cubicBezTo>
                  <a:cubicBezTo>
                    <a:pt x="17" y="1280"/>
                    <a:pt x="79" y="1333"/>
                    <a:pt x="169" y="1333"/>
                  </a:cubicBezTo>
                  <a:cubicBezTo>
                    <a:pt x="222" y="1333"/>
                    <a:pt x="284" y="1314"/>
                    <a:pt x="351" y="1277"/>
                  </a:cubicBezTo>
                  <a:lnTo>
                    <a:pt x="1487" y="621"/>
                  </a:lnTo>
                  <a:cubicBezTo>
                    <a:pt x="1666" y="519"/>
                    <a:pt x="1803" y="307"/>
                    <a:pt x="1793" y="151"/>
                  </a:cubicBezTo>
                  <a:cubicBezTo>
                    <a:pt x="1788" y="54"/>
                    <a:pt x="1725"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778;p29">
              <a:extLst>
                <a:ext uri="{FF2B5EF4-FFF2-40B4-BE49-F238E27FC236}">
                  <a16:creationId xmlns:a16="http://schemas.microsoft.com/office/drawing/2014/main" id="{2C3BDE30-9E56-488A-B15B-25169C93B661}"/>
                </a:ext>
              </a:extLst>
            </p:cNvPr>
            <p:cNvSpPr/>
            <p:nvPr/>
          </p:nvSpPr>
          <p:spPr>
            <a:xfrm flipH="1">
              <a:off x="7579044" y="2682736"/>
              <a:ext cx="80505" cy="59618"/>
            </a:xfrm>
            <a:custGeom>
              <a:avLst/>
              <a:gdLst/>
              <a:ahLst/>
              <a:cxnLst/>
              <a:rect l="l" t="t" r="r" b="b"/>
              <a:pathLst>
                <a:path w="1800" h="1333" extrusionOk="0">
                  <a:moveTo>
                    <a:pt x="1633" y="1"/>
                  </a:moveTo>
                  <a:cubicBezTo>
                    <a:pt x="1580" y="1"/>
                    <a:pt x="1518" y="19"/>
                    <a:pt x="1453" y="57"/>
                  </a:cubicBezTo>
                  <a:lnTo>
                    <a:pt x="314" y="713"/>
                  </a:lnTo>
                  <a:cubicBezTo>
                    <a:pt x="137" y="815"/>
                    <a:pt x="1" y="1025"/>
                    <a:pt x="8" y="1182"/>
                  </a:cubicBezTo>
                  <a:cubicBezTo>
                    <a:pt x="14" y="1279"/>
                    <a:pt x="77" y="1333"/>
                    <a:pt x="168" y="1333"/>
                  </a:cubicBezTo>
                  <a:cubicBezTo>
                    <a:pt x="220" y="1333"/>
                    <a:pt x="282" y="1315"/>
                    <a:pt x="348" y="1278"/>
                  </a:cubicBezTo>
                  <a:lnTo>
                    <a:pt x="1487" y="617"/>
                  </a:lnTo>
                  <a:cubicBezTo>
                    <a:pt x="1664" y="515"/>
                    <a:pt x="1800" y="308"/>
                    <a:pt x="1793" y="152"/>
                  </a:cubicBezTo>
                  <a:cubicBezTo>
                    <a:pt x="1786" y="54"/>
                    <a:pt x="1723"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781;p29">
              <a:extLst>
                <a:ext uri="{FF2B5EF4-FFF2-40B4-BE49-F238E27FC236}">
                  <a16:creationId xmlns:a16="http://schemas.microsoft.com/office/drawing/2014/main" id="{F204B792-985A-4FDC-B264-C26290D9E967}"/>
                </a:ext>
              </a:extLst>
            </p:cNvPr>
            <p:cNvSpPr/>
            <p:nvPr/>
          </p:nvSpPr>
          <p:spPr>
            <a:xfrm flipH="1">
              <a:off x="7405108" y="2582149"/>
              <a:ext cx="80594" cy="59663"/>
            </a:xfrm>
            <a:custGeom>
              <a:avLst/>
              <a:gdLst/>
              <a:ahLst/>
              <a:cxnLst/>
              <a:rect l="l" t="t" r="r" b="b"/>
              <a:pathLst>
                <a:path w="1802" h="1334" extrusionOk="0">
                  <a:moveTo>
                    <a:pt x="1631" y="0"/>
                  </a:moveTo>
                  <a:cubicBezTo>
                    <a:pt x="1579" y="0"/>
                    <a:pt x="1517" y="18"/>
                    <a:pt x="1452" y="55"/>
                  </a:cubicBezTo>
                  <a:lnTo>
                    <a:pt x="313" y="715"/>
                  </a:lnTo>
                  <a:cubicBezTo>
                    <a:pt x="136" y="817"/>
                    <a:pt x="0" y="1027"/>
                    <a:pt x="7" y="1181"/>
                  </a:cubicBezTo>
                  <a:cubicBezTo>
                    <a:pt x="13" y="1279"/>
                    <a:pt x="76" y="1333"/>
                    <a:pt x="167" y="1333"/>
                  </a:cubicBezTo>
                  <a:cubicBezTo>
                    <a:pt x="219" y="1333"/>
                    <a:pt x="282" y="1315"/>
                    <a:pt x="347" y="1275"/>
                  </a:cubicBezTo>
                  <a:lnTo>
                    <a:pt x="1486" y="619"/>
                  </a:lnTo>
                  <a:cubicBezTo>
                    <a:pt x="1662" y="517"/>
                    <a:pt x="1802" y="307"/>
                    <a:pt x="1792" y="153"/>
                  </a:cubicBezTo>
                  <a:cubicBezTo>
                    <a:pt x="1785" y="54"/>
                    <a:pt x="1723" y="0"/>
                    <a:pt x="1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782;p29">
              <a:extLst>
                <a:ext uri="{FF2B5EF4-FFF2-40B4-BE49-F238E27FC236}">
                  <a16:creationId xmlns:a16="http://schemas.microsoft.com/office/drawing/2014/main" id="{BAC00986-92EA-4B42-B4D4-9E98EFAE6C3D}"/>
                </a:ext>
              </a:extLst>
            </p:cNvPr>
            <p:cNvSpPr/>
            <p:nvPr/>
          </p:nvSpPr>
          <p:spPr>
            <a:xfrm flipH="1">
              <a:off x="5966932" y="2790032"/>
              <a:ext cx="257303" cy="278100"/>
            </a:xfrm>
            <a:custGeom>
              <a:avLst/>
              <a:gdLst/>
              <a:ahLst/>
              <a:cxnLst/>
              <a:rect l="l" t="t" r="r" b="b"/>
              <a:pathLst>
                <a:path w="5753" h="6218" extrusionOk="0">
                  <a:moveTo>
                    <a:pt x="1934" y="0"/>
                  </a:moveTo>
                  <a:lnTo>
                    <a:pt x="0" y="1140"/>
                  </a:lnTo>
                  <a:cubicBezTo>
                    <a:pt x="265" y="1989"/>
                    <a:pt x="755" y="2985"/>
                    <a:pt x="1064" y="3618"/>
                  </a:cubicBezTo>
                  <a:cubicBezTo>
                    <a:pt x="2037" y="5587"/>
                    <a:pt x="2874" y="6217"/>
                    <a:pt x="3787" y="6217"/>
                  </a:cubicBezTo>
                  <a:cubicBezTo>
                    <a:pt x="3889" y="6217"/>
                    <a:pt x="3992" y="6209"/>
                    <a:pt x="4096" y="6194"/>
                  </a:cubicBezTo>
                  <a:cubicBezTo>
                    <a:pt x="5753" y="5963"/>
                    <a:pt x="5637" y="5352"/>
                    <a:pt x="4685" y="4451"/>
                  </a:cubicBezTo>
                  <a:cubicBezTo>
                    <a:pt x="3981" y="3784"/>
                    <a:pt x="3644" y="3098"/>
                    <a:pt x="3644" y="3098"/>
                  </a:cubicBezTo>
                  <a:lnTo>
                    <a:pt x="3644" y="3098"/>
                  </a:lnTo>
                  <a:cubicBezTo>
                    <a:pt x="4015" y="3271"/>
                    <a:pt x="4311" y="3404"/>
                    <a:pt x="4532" y="3441"/>
                  </a:cubicBezTo>
                  <a:cubicBezTo>
                    <a:pt x="4584" y="3449"/>
                    <a:pt x="4632" y="3453"/>
                    <a:pt x="4678" y="3453"/>
                  </a:cubicBezTo>
                  <a:cubicBezTo>
                    <a:pt x="5021" y="3453"/>
                    <a:pt x="5193" y="3226"/>
                    <a:pt x="5229" y="3087"/>
                  </a:cubicBezTo>
                  <a:cubicBezTo>
                    <a:pt x="5259" y="2968"/>
                    <a:pt x="4953" y="2914"/>
                    <a:pt x="4559" y="2598"/>
                  </a:cubicBezTo>
                  <a:cubicBezTo>
                    <a:pt x="4059" y="2193"/>
                    <a:pt x="3774" y="1846"/>
                    <a:pt x="3142" y="1557"/>
                  </a:cubicBezTo>
                  <a:cubicBezTo>
                    <a:pt x="2903" y="1449"/>
                    <a:pt x="2400" y="1132"/>
                    <a:pt x="2298" y="895"/>
                  </a:cubicBezTo>
                  <a:cubicBezTo>
                    <a:pt x="2189" y="650"/>
                    <a:pt x="2067" y="344"/>
                    <a:pt x="1934" y="0"/>
                  </a:cubicBez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783;p29">
              <a:extLst>
                <a:ext uri="{FF2B5EF4-FFF2-40B4-BE49-F238E27FC236}">
                  <a16:creationId xmlns:a16="http://schemas.microsoft.com/office/drawing/2014/main" id="{18686129-A5B1-4A14-AC97-1A8BD39A5C46}"/>
                </a:ext>
              </a:extLst>
            </p:cNvPr>
            <p:cNvSpPr/>
            <p:nvPr/>
          </p:nvSpPr>
          <p:spPr>
            <a:xfrm flipH="1">
              <a:off x="6120965" y="1981354"/>
              <a:ext cx="276624" cy="869991"/>
            </a:xfrm>
            <a:custGeom>
              <a:avLst/>
              <a:gdLst/>
              <a:ahLst/>
              <a:cxnLst/>
              <a:rect l="l" t="t" r="r" b="b"/>
              <a:pathLst>
                <a:path w="6185" h="19452" extrusionOk="0">
                  <a:moveTo>
                    <a:pt x="1108" y="1"/>
                  </a:moveTo>
                  <a:cubicBezTo>
                    <a:pt x="1108" y="1"/>
                    <a:pt x="707" y="1130"/>
                    <a:pt x="316" y="1796"/>
                  </a:cubicBezTo>
                  <a:cubicBezTo>
                    <a:pt x="0" y="2334"/>
                    <a:pt x="266" y="10925"/>
                    <a:pt x="425" y="11645"/>
                  </a:cubicBezTo>
                  <a:cubicBezTo>
                    <a:pt x="585" y="12367"/>
                    <a:pt x="3726" y="19390"/>
                    <a:pt x="3726" y="19390"/>
                  </a:cubicBezTo>
                  <a:cubicBezTo>
                    <a:pt x="3726" y="19390"/>
                    <a:pt x="3930" y="19451"/>
                    <a:pt x="4250" y="19451"/>
                  </a:cubicBezTo>
                  <a:cubicBezTo>
                    <a:pt x="4731" y="19451"/>
                    <a:pt x="5476" y="19314"/>
                    <a:pt x="6184" y="18625"/>
                  </a:cubicBezTo>
                  <a:lnTo>
                    <a:pt x="3848" y="11268"/>
                  </a:lnTo>
                  <a:lnTo>
                    <a:pt x="3702" y="4998"/>
                  </a:lnTo>
                  <a:cubicBezTo>
                    <a:pt x="3702" y="4998"/>
                    <a:pt x="3795" y="481"/>
                    <a:pt x="1108" y="1"/>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784;p29">
              <a:extLst>
                <a:ext uri="{FF2B5EF4-FFF2-40B4-BE49-F238E27FC236}">
                  <a16:creationId xmlns:a16="http://schemas.microsoft.com/office/drawing/2014/main" id="{BCED7CD7-242A-4B9D-BCDB-0BEFB2012CB3}"/>
                </a:ext>
              </a:extLst>
            </p:cNvPr>
            <p:cNvSpPr/>
            <p:nvPr/>
          </p:nvSpPr>
          <p:spPr>
            <a:xfrm flipH="1">
              <a:off x="6120965" y="1981354"/>
              <a:ext cx="227069" cy="869991"/>
            </a:xfrm>
            <a:custGeom>
              <a:avLst/>
              <a:gdLst/>
              <a:ahLst/>
              <a:cxnLst/>
              <a:rect l="l" t="t" r="r" b="b"/>
              <a:pathLst>
                <a:path w="5077" h="19452" extrusionOk="0">
                  <a:moveTo>
                    <a:pt x="0" y="1"/>
                  </a:moveTo>
                  <a:lnTo>
                    <a:pt x="0" y="1"/>
                  </a:lnTo>
                  <a:cubicBezTo>
                    <a:pt x="1687" y="521"/>
                    <a:pt x="1714" y="1589"/>
                    <a:pt x="1894" y="3921"/>
                  </a:cubicBezTo>
                  <a:cubicBezTo>
                    <a:pt x="2054" y="5941"/>
                    <a:pt x="2152" y="18160"/>
                    <a:pt x="2152" y="18160"/>
                  </a:cubicBezTo>
                  <a:cubicBezTo>
                    <a:pt x="2132" y="18176"/>
                    <a:pt x="2111" y="18190"/>
                    <a:pt x="2091" y="18207"/>
                  </a:cubicBezTo>
                  <a:cubicBezTo>
                    <a:pt x="2407" y="18918"/>
                    <a:pt x="2618" y="19390"/>
                    <a:pt x="2618" y="19390"/>
                  </a:cubicBezTo>
                  <a:cubicBezTo>
                    <a:pt x="2618" y="19390"/>
                    <a:pt x="2822" y="19451"/>
                    <a:pt x="3142" y="19451"/>
                  </a:cubicBezTo>
                  <a:cubicBezTo>
                    <a:pt x="3621" y="19451"/>
                    <a:pt x="4366" y="19312"/>
                    <a:pt x="5076" y="18625"/>
                  </a:cubicBezTo>
                  <a:lnTo>
                    <a:pt x="2740" y="11268"/>
                  </a:lnTo>
                  <a:lnTo>
                    <a:pt x="2594" y="4998"/>
                  </a:lnTo>
                  <a:lnTo>
                    <a:pt x="2594" y="4948"/>
                  </a:lnTo>
                  <a:cubicBezTo>
                    <a:pt x="2594" y="4441"/>
                    <a:pt x="2516" y="45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785;p29">
              <a:extLst>
                <a:ext uri="{FF2B5EF4-FFF2-40B4-BE49-F238E27FC236}">
                  <a16:creationId xmlns:a16="http://schemas.microsoft.com/office/drawing/2014/main" id="{650A9814-375B-4F31-8089-946B2593F974}"/>
                </a:ext>
              </a:extLst>
            </p:cNvPr>
            <p:cNvSpPr/>
            <p:nvPr/>
          </p:nvSpPr>
          <p:spPr>
            <a:xfrm flipH="1">
              <a:off x="6684499" y="4019709"/>
              <a:ext cx="104030" cy="177961"/>
            </a:xfrm>
            <a:custGeom>
              <a:avLst/>
              <a:gdLst/>
              <a:ahLst/>
              <a:cxnLst/>
              <a:rect l="l" t="t" r="r" b="b"/>
              <a:pathLst>
                <a:path w="2326" h="3979" extrusionOk="0">
                  <a:moveTo>
                    <a:pt x="0" y="1"/>
                  </a:moveTo>
                  <a:lnTo>
                    <a:pt x="0" y="3979"/>
                  </a:lnTo>
                  <a:lnTo>
                    <a:pt x="2326" y="3979"/>
                  </a:lnTo>
                  <a:lnTo>
                    <a:pt x="2326" y="1"/>
                  </a:ln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786;p29">
              <a:extLst>
                <a:ext uri="{FF2B5EF4-FFF2-40B4-BE49-F238E27FC236}">
                  <a16:creationId xmlns:a16="http://schemas.microsoft.com/office/drawing/2014/main" id="{56C22042-1BEB-4A28-9D1A-91B83446B012}"/>
                </a:ext>
              </a:extLst>
            </p:cNvPr>
            <p:cNvSpPr/>
            <p:nvPr/>
          </p:nvSpPr>
          <p:spPr>
            <a:xfrm flipH="1">
              <a:off x="6254335" y="3874665"/>
              <a:ext cx="109084" cy="191915"/>
            </a:xfrm>
            <a:custGeom>
              <a:avLst/>
              <a:gdLst/>
              <a:ahLst/>
              <a:cxnLst/>
              <a:rect l="l" t="t" r="r" b="b"/>
              <a:pathLst>
                <a:path w="2439" h="4291" extrusionOk="0">
                  <a:moveTo>
                    <a:pt x="1" y="0"/>
                  </a:moveTo>
                  <a:lnTo>
                    <a:pt x="1" y="4212"/>
                  </a:lnTo>
                  <a:lnTo>
                    <a:pt x="2323" y="4291"/>
                  </a:lnTo>
                  <a:lnTo>
                    <a:pt x="2439" y="82"/>
                  </a:lnTo>
                  <a:lnTo>
                    <a:pt x="1" y="0"/>
                  </a:ln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787;p29">
              <a:extLst>
                <a:ext uri="{FF2B5EF4-FFF2-40B4-BE49-F238E27FC236}">
                  <a16:creationId xmlns:a16="http://schemas.microsoft.com/office/drawing/2014/main" id="{D09E2D36-177B-459A-BED8-F8D8C702326A}"/>
                </a:ext>
              </a:extLst>
            </p:cNvPr>
            <p:cNvSpPr/>
            <p:nvPr/>
          </p:nvSpPr>
          <p:spPr>
            <a:xfrm flipH="1">
              <a:off x="6241230" y="2728266"/>
              <a:ext cx="574672" cy="1394347"/>
            </a:xfrm>
            <a:custGeom>
              <a:avLst/>
              <a:gdLst/>
              <a:ahLst/>
              <a:cxnLst/>
              <a:rect l="l" t="t" r="r" b="b"/>
              <a:pathLst>
                <a:path w="12849" h="31176" extrusionOk="0">
                  <a:moveTo>
                    <a:pt x="12151" y="1"/>
                  </a:moveTo>
                  <a:lnTo>
                    <a:pt x="938" y="481"/>
                  </a:lnTo>
                  <a:cubicBezTo>
                    <a:pt x="938" y="2700"/>
                    <a:pt x="786" y="15603"/>
                    <a:pt x="786" y="15603"/>
                  </a:cubicBezTo>
                  <a:cubicBezTo>
                    <a:pt x="734" y="16238"/>
                    <a:pt x="119" y="17374"/>
                    <a:pt x="72" y="19676"/>
                  </a:cubicBezTo>
                  <a:cubicBezTo>
                    <a:pt x="0" y="23011"/>
                    <a:pt x="513" y="30868"/>
                    <a:pt x="513" y="30868"/>
                  </a:cubicBezTo>
                  <a:cubicBezTo>
                    <a:pt x="513" y="30868"/>
                    <a:pt x="1043" y="31175"/>
                    <a:pt x="1844" y="31175"/>
                  </a:cubicBezTo>
                  <a:cubicBezTo>
                    <a:pt x="2214" y="31175"/>
                    <a:pt x="2641" y="31110"/>
                    <a:pt x="3101" y="30919"/>
                  </a:cubicBezTo>
                  <a:cubicBezTo>
                    <a:pt x="3101" y="30919"/>
                    <a:pt x="4927" y="19805"/>
                    <a:pt x="5341" y="16504"/>
                  </a:cubicBezTo>
                  <a:cubicBezTo>
                    <a:pt x="5705" y="13624"/>
                    <a:pt x="6959" y="5934"/>
                    <a:pt x="6959" y="5934"/>
                  </a:cubicBezTo>
                  <a:lnTo>
                    <a:pt x="8734" y="15670"/>
                  </a:lnTo>
                  <a:cubicBezTo>
                    <a:pt x="8734" y="15670"/>
                    <a:pt x="8306" y="17387"/>
                    <a:pt x="8448" y="19363"/>
                  </a:cubicBezTo>
                  <a:cubicBezTo>
                    <a:pt x="8558" y="20889"/>
                    <a:pt x="9972" y="28539"/>
                    <a:pt x="9972" y="28539"/>
                  </a:cubicBezTo>
                  <a:cubicBezTo>
                    <a:pt x="9972" y="28539"/>
                    <a:pt x="10560" y="28938"/>
                    <a:pt x="11502" y="28938"/>
                  </a:cubicBezTo>
                  <a:cubicBezTo>
                    <a:pt x="11843" y="28938"/>
                    <a:pt x="12231" y="28886"/>
                    <a:pt x="12654" y="28743"/>
                  </a:cubicBezTo>
                  <a:cubicBezTo>
                    <a:pt x="12654" y="28743"/>
                    <a:pt x="12790" y="16739"/>
                    <a:pt x="12817" y="15338"/>
                  </a:cubicBezTo>
                  <a:cubicBezTo>
                    <a:pt x="12848" y="13740"/>
                    <a:pt x="12151" y="1"/>
                    <a:pt x="12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788;p29">
              <a:extLst>
                <a:ext uri="{FF2B5EF4-FFF2-40B4-BE49-F238E27FC236}">
                  <a16:creationId xmlns:a16="http://schemas.microsoft.com/office/drawing/2014/main" id="{E2290AC5-45DE-48C4-B8A9-3CC7C6B5BBE7}"/>
                </a:ext>
              </a:extLst>
            </p:cNvPr>
            <p:cNvSpPr/>
            <p:nvPr/>
          </p:nvSpPr>
          <p:spPr>
            <a:xfrm flipH="1">
              <a:off x="6547641" y="4131388"/>
              <a:ext cx="269826" cy="302520"/>
            </a:xfrm>
            <a:custGeom>
              <a:avLst/>
              <a:gdLst/>
              <a:ahLst/>
              <a:cxnLst/>
              <a:rect l="l" t="t" r="r" b="b"/>
              <a:pathLst>
                <a:path w="6033" h="6764" extrusionOk="0">
                  <a:moveTo>
                    <a:pt x="631" y="0"/>
                  </a:moveTo>
                  <a:cubicBezTo>
                    <a:pt x="499" y="0"/>
                    <a:pt x="388" y="433"/>
                    <a:pt x="283" y="829"/>
                  </a:cubicBezTo>
                  <a:cubicBezTo>
                    <a:pt x="158" y="1305"/>
                    <a:pt x="1" y="1841"/>
                    <a:pt x="198" y="2318"/>
                  </a:cubicBezTo>
                  <a:cubicBezTo>
                    <a:pt x="307" y="2583"/>
                    <a:pt x="481" y="2814"/>
                    <a:pt x="644" y="3052"/>
                  </a:cubicBezTo>
                  <a:cubicBezTo>
                    <a:pt x="923" y="3464"/>
                    <a:pt x="1171" y="3912"/>
                    <a:pt x="1225" y="4402"/>
                  </a:cubicBezTo>
                  <a:cubicBezTo>
                    <a:pt x="1249" y="4619"/>
                    <a:pt x="1239" y="4837"/>
                    <a:pt x="1273" y="5051"/>
                  </a:cubicBezTo>
                  <a:cubicBezTo>
                    <a:pt x="1392" y="5796"/>
                    <a:pt x="1915" y="6377"/>
                    <a:pt x="2640" y="6588"/>
                  </a:cubicBezTo>
                  <a:cubicBezTo>
                    <a:pt x="3016" y="6699"/>
                    <a:pt x="3453" y="6763"/>
                    <a:pt x="3899" y="6763"/>
                  </a:cubicBezTo>
                  <a:cubicBezTo>
                    <a:pt x="4572" y="6763"/>
                    <a:pt x="5263" y="6617"/>
                    <a:pt x="5791" y="6265"/>
                  </a:cubicBezTo>
                  <a:cubicBezTo>
                    <a:pt x="6032" y="6105"/>
                    <a:pt x="5982" y="5408"/>
                    <a:pt x="5842" y="5160"/>
                  </a:cubicBezTo>
                  <a:cubicBezTo>
                    <a:pt x="5699" y="4909"/>
                    <a:pt x="5298" y="4551"/>
                    <a:pt x="5121" y="4327"/>
                  </a:cubicBezTo>
                  <a:cubicBezTo>
                    <a:pt x="4366" y="3382"/>
                    <a:pt x="4091" y="3079"/>
                    <a:pt x="3765" y="2270"/>
                  </a:cubicBezTo>
                  <a:cubicBezTo>
                    <a:pt x="3561" y="1774"/>
                    <a:pt x="3465" y="1512"/>
                    <a:pt x="3357" y="1080"/>
                  </a:cubicBezTo>
                  <a:cubicBezTo>
                    <a:pt x="3285" y="801"/>
                    <a:pt x="3255" y="638"/>
                    <a:pt x="3221" y="424"/>
                  </a:cubicBezTo>
                  <a:cubicBezTo>
                    <a:pt x="3174" y="129"/>
                    <a:pt x="3097" y="6"/>
                    <a:pt x="2977" y="6"/>
                  </a:cubicBezTo>
                  <a:cubicBezTo>
                    <a:pt x="2976" y="6"/>
                    <a:pt x="2974" y="6"/>
                    <a:pt x="2973" y="6"/>
                  </a:cubicBezTo>
                  <a:lnTo>
                    <a:pt x="2973" y="335"/>
                  </a:lnTo>
                  <a:cubicBezTo>
                    <a:pt x="2976" y="574"/>
                    <a:pt x="2272" y="650"/>
                    <a:pt x="1896" y="650"/>
                  </a:cubicBezTo>
                  <a:cubicBezTo>
                    <a:pt x="1865" y="650"/>
                    <a:pt x="1836" y="650"/>
                    <a:pt x="1810" y="649"/>
                  </a:cubicBezTo>
                  <a:cubicBezTo>
                    <a:pt x="1283" y="628"/>
                    <a:pt x="817" y="445"/>
                    <a:pt x="647" y="258"/>
                  </a:cubicBezTo>
                  <a:lnTo>
                    <a:pt x="647" y="2"/>
                  </a:lnTo>
                  <a:cubicBezTo>
                    <a:pt x="642" y="1"/>
                    <a:pt x="636" y="0"/>
                    <a:pt x="6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789;p29">
              <a:extLst>
                <a:ext uri="{FF2B5EF4-FFF2-40B4-BE49-F238E27FC236}">
                  <a16:creationId xmlns:a16="http://schemas.microsoft.com/office/drawing/2014/main" id="{79F240DE-5DF5-4D08-A88C-794E720A1B45}"/>
                </a:ext>
              </a:extLst>
            </p:cNvPr>
            <p:cNvSpPr/>
            <p:nvPr/>
          </p:nvSpPr>
          <p:spPr>
            <a:xfrm flipH="1">
              <a:off x="6005440" y="4027670"/>
              <a:ext cx="396890" cy="204393"/>
            </a:xfrm>
            <a:custGeom>
              <a:avLst/>
              <a:gdLst/>
              <a:ahLst/>
              <a:cxnLst/>
              <a:rect l="l" t="t" r="r" b="b"/>
              <a:pathLst>
                <a:path w="8874" h="4570" extrusionOk="0">
                  <a:moveTo>
                    <a:pt x="857" y="1"/>
                  </a:moveTo>
                  <a:cubicBezTo>
                    <a:pt x="645" y="1"/>
                    <a:pt x="466" y="992"/>
                    <a:pt x="323" y="1634"/>
                  </a:cubicBezTo>
                  <a:cubicBezTo>
                    <a:pt x="191" y="2236"/>
                    <a:pt x="0" y="2933"/>
                    <a:pt x="474" y="3263"/>
                  </a:cubicBezTo>
                  <a:cubicBezTo>
                    <a:pt x="833" y="3510"/>
                    <a:pt x="1609" y="3576"/>
                    <a:pt x="2244" y="3576"/>
                  </a:cubicBezTo>
                  <a:cubicBezTo>
                    <a:pt x="2448" y="3576"/>
                    <a:pt x="2638" y="3569"/>
                    <a:pt x="2795" y="3559"/>
                  </a:cubicBezTo>
                  <a:cubicBezTo>
                    <a:pt x="2811" y="3558"/>
                    <a:pt x="2828" y="3558"/>
                    <a:pt x="2844" y="3558"/>
                  </a:cubicBezTo>
                  <a:cubicBezTo>
                    <a:pt x="3489" y="3558"/>
                    <a:pt x="4474" y="4246"/>
                    <a:pt x="5236" y="4416"/>
                  </a:cubicBezTo>
                  <a:cubicBezTo>
                    <a:pt x="5716" y="4524"/>
                    <a:pt x="6169" y="4569"/>
                    <a:pt x="6578" y="4569"/>
                  </a:cubicBezTo>
                  <a:cubicBezTo>
                    <a:pt x="7391" y="4569"/>
                    <a:pt x="8029" y="4390"/>
                    <a:pt x="8357" y="4171"/>
                  </a:cubicBezTo>
                  <a:cubicBezTo>
                    <a:pt x="8853" y="3841"/>
                    <a:pt x="8874" y="3266"/>
                    <a:pt x="8395" y="3049"/>
                  </a:cubicBezTo>
                  <a:cubicBezTo>
                    <a:pt x="7629" y="2706"/>
                    <a:pt x="5940" y="2036"/>
                    <a:pt x="5070" y="1601"/>
                  </a:cubicBezTo>
                  <a:cubicBezTo>
                    <a:pt x="4549" y="1339"/>
                    <a:pt x="4023" y="965"/>
                    <a:pt x="3703" y="614"/>
                  </a:cubicBezTo>
                  <a:cubicBezTo>
                    <a:pt x="3435" y="329"/>
                    <a:pt x="3339" y="156"/>
                    <a:pt x="3217" y="153"/>
                  </a:cubicBezTo>
                  <a:lnTo>
                    <a:pt x="3203" y="512"/>
                  </a:lnTo>
                  <a:cubicBezTo>
                    <a:pt x="2988" y="621"/>
                    <a:pt x="2670" y="671"/>
                    <a:pt x="2336" y="671"/>
                  </a:cubicBezTo>
                  <a:cubicBezTo>
                    <a:pt x="1721" y="671"/>
                    <a:pt x="1052" y="502"/>
                    <a:pt x="871" y="227"/>
                  </a:cubicBezTo>
                  <a:lnTo>
                    <a:pt x="871" y="2"/>
                  </a:lnTo>
                  <a:cubicBezTo>
                    <a:pt x="866" y="1"/>
                    <a:pt x="862" y="1"/>
                    <a:pt x="8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790;p29">
              <a:extLst>
                <a:ext uri="{FF2B5EF4-FFF2-40B4-BE49-F238E27FC236}">
                  <a16:creationId xmlns:a16="http://schemas.microsoft.com/office/drawing/2014/main" id="{53D46515-AC60-4C1C-A488-C2C7919E3504}"/>
                </a:ext>
              </a:extLst>
            </p:cNvPr>
            <p:cNvSpPr/>
            <p:nvPr/>
          </p:nvSpPr>
          <p:spPr>
            <a:xfrm flipH="1">
              <a:off x="6359841" y="2910611"/>
              <a:ext cx="144820" cy="488442"/>
            </a:xfrm>
            <a:custGeom>
              <a:avLst/>
              <a:gdLst/>
              <a:ahLst/>
              <a:cxnLst/>
              <a:rect l="l" t="t" r="r" b="b"/>
              <a:pathLst>
                <a:path w="3238" h="10921" extrusionOk="0">
                  <a:moveTo>
                    <a:pt x="3237" y="0"/>
                  </a:moveTo>
                  <a:lnTo>
                    <a:pt x="3237" y="0"/>
                  </a:lnTo>
                  <a:cubicBezTo>
                    <a:pt x="1857" y="1333"/>
                    <a:pt x="0" y="1857"/>
                    <a:pt x="0" y="1857"/>
                  </a:cubicBezTo>
                  <a:lnTo>
                    <a:pt x="1653" y="10920"/>
                  </a:lnTo>
                  <a:lnTo>
                    <a:pt x="755" y="2258"/>
                  </a:lnTo>
                  <a:cubicBezTo>
                    <a:pt x="2611" y="1170"/>
                    <a:pt x="3237" y="1"/>
                    <a:pt x="3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791;p29">
              <a:extLst>
                <a:ext uri="{FF2B5EF4-FFF2-40B4-BE49-F238E27FC236}">
                  <a16:creationId xmlns:a16="http://schemas.microsoft.com/office/drawing/2014/main" id="{B46C9C11-61CB-40CC-B4DD-AB4861E39912}"/>
                </a:ext>
              </a:extLst>
            </p:cNvPr>
            <p:cNvSpPr/>
            <p:nvPr/>
          </p:nvSpPr>
          <p:spPr>
            <a:xfrm flipH="1">
              <a:off x="6263279" y="1983948"/>
              <a:ext cx="484998" cy="819943"/>
            </a:xfrm>
            <a:custGeom>
              <a:avLst/>
              <a:gdLst/>
              <a:ahLst/>
              <a:cxnLst/>
              <a:rect l="l" t="t" r="r" b="b"/>
              <a:pathLst>
                <a:path w="10844" h="18333" extrusionOk="0">
                  <a:moveTo>
                    <a:pt x="6852" y="1"/>
                  </a:moveTo>
                  <a:lnTo>
                    <a:pt x="3456" y="99"/>
                  </a:lnTo>
                  <a:cubicBezTo>
                    <a:pt x="2667" y="290"/>
                    <a:pt x="1072" y="551"/>
                    <a:pt x="715" y="2125"/>
                  </a:cubicBezTo>
                  <a:cubicBezTo>
                    <a:pt x="286" y="4019"/>
                    <a:pt x="147" y="8137"/>
                    <a:pt x="147" y="8137"/>
                  </a:cubicBezTo>
                  <a:lnTo>
                    <a:pt x="1" y="17302"/>
                  </a:lnTo>
                  <a:cubicBezTo>
                    <a:pt x="797" y="17883"/>
                    <a:pt x="2655" y="18332"/>
                    <a:pt x="4736" y="18332"/>
                  </a:cubicBezTo>
                  <a:cubicBezTo>
                    <a:pt x="6832" y="18332"/>
                    <a:pt x="9154" y="17877"/>
                    <a:pt x="10843" y="16643"/>
                  </a:cubicBezTo>
                  <a:cubicBezTo>
                    <a:pt x="10843" y="16643"/>
                    <a:pt x="10432" y="5638"/>
                    <a:pt x="10432" y="3925"/>
                  </a:cubicBezTo>
                  <a:cubicBezTo>
                    <a:pt x="10432" y="2211"/>
                    <a:pt x="9480" y="154"/>
                    <a:pt x="685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792;p29">
              <a:extLst>
                <a:ext uri="{FF2B5EF4-FFF2-40B4-BE49-F238E27FC236}">
                  <a16:creationId xmlns:a16="http://schemas.microsoft.com/office/drawing/2014/main" id="{B512D16B-E87F-409B-B410-B0A398D565A1}"/>
                </a:ext>
              </a:extLst>
            </p:cNvPr>
            <p:cNvSpPr/>
            <p:nvPr/>
          </p:nvSpPr>
          <p:spPr>
            <a:xfrm flipH="1">
              <a:off x="6251741" y="1965834"/>
              <a:ext cx="191781" cy="868336"/>
            </a:xfrm>
            <a:custGeom>
              <a:avLst/>
              <a:gdLst/>
              <a:ahLst/>
              <a:cxnLst/>
              <a:rect l="l" t="t" r="r" b="b"/>
              <a:pathLst>
                <a:path w="4288" h="19415" extrusionOk="0">
                  <a:moveTo>
                    <a:pt x="3" y="1"/>
                  </a:moveTo>
                  <a:lnTo>
                    <a:pt x="0" y="229"/>
                  </a:lnTo>
                  <a:cubicBezTo>
                    <a:pt x="0" y="229"/>
                    <a:pt x="1183" y="1164"/>
                    <a:pt x="1503" y="2551"/>
                  </a:cubicBezTo>
                  <a:cubicBezTo>
                    <a:pt x="1823" y="3938"/>
                    <a:pt x="1874" y="19414"/>
                    <a:pt x="1874" y="19414"/>
                  </a:cubicBezTo>
                  <a:cubicBezTo>
                    <a:pt x="1874" y="19414"/>
                    <a:pt x="3516" y="19111"/>
                    <a:pt x="4287" y="18507"/>
                  </a:cubicBezTo>
                  <a:cubicBezTo>
                    <a:pt x="4287" y="18507"/>
                    <a:pt x="4189" y="6288"/>
                    <a:pt x="4029" y="4268"/>
                  </a:cubicBezTo>
                  <a:cubicBezTo>
                    <a:pt x="3794" y="1205"/>
                    <a:pt x="3818" y="324"/>
                    <a:pt x="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793;p29">
              <a:extLst>
                <a:ext uri="{FF2B5EF4-FFF2-40B4-BE49-F238E27FC236}">
                  <a16:creationId xmlns:a16="http://schemas.microsoft.com/office/drawing/2014/main" id="{5ED7B44A-21EB-4C38-AC99-A042BB149EC9}"/>
                </a:ext>
              </a:extLst>
            </p:cNvPr>
            <p:cNvSpPr/>
            <p:nvPr/>
          </p:nvSpPr>
          <p:spPr>
            <a:xfrm flipH="1">
              <a:off x="6517675" y="1965834"/>
              <a:ext cx="277250" cy="872898"/>
            </a:xfrm>
            <a:custGeom>
              <a:avLst/>
              <a:gdLst/>
              <a:ahLst/>
              <a:cxnLst/>
              <a:rect l="l" t="t" r="r" b="b"/>
              <a:pathLst>
                <a:path w="6199" h="19517" extrusionOk="0">
                  <a:moveTo>
                    <a:pt x="3808" y="1"/>
                  </a:moveTo>
                  <a:cubicBezTo>
                    <a:pt x="3808" y="1"/>
                    <a:pt x="3808" y="1"/>
                    <a:pt x="3808" y="1"/>
                  </a:cubicBezTo>
                  <a:cubicBezTo>
                    <a:pt x="3808" y="1"/>
                    <a:pt x="2363" y="304"/>
                    <a:pt x="1201" y="773"/>
                  </a:cubicBezTo>
                  <a:cubicBezTo>
                    <a:pt x="562" y="1028"/>
                    <a:pt x="96" y="3605"/>
                    <a:pt x="44" y="5598"/>
                  </a:cubicBezTo>
                  <a:cubicBezTo>
                    <a:pt x="0" y="7338"/>
                    <a:pt x="276" y="18575"/>
                    <a:pt x="276" y="18575"/>
                  </a:cubicBezTo>
                  <a:cubicBezTo>
                    <a:pt x="1567" y="19347"/>
                    <a:pt x="3280" y="19516"/>
                    <a:pt x="4532" y="19516"/>
                  </a:cubicBezTo>
                  <a:cubicBezTo>
                    <a:pt x="5504" y="19516"/>
                    <a:pt x="6198" y="19414"/>
                    <a:pt x="6198" y="19414"/>
                  </a:cubicBezTo>
                  <a:cubicBezTo>
                    <a:pt x="6198" y="19414"/>
                    <a:pt x="6042" y="11343"/>
                    <a:pt x="6021" y="6709"/>
                  </a:cubicBezTo>
                  <a:cubicBezTo>
                    <a:pt x="5998" y="1354"/>
                    <a:pt x="3814" y="1"/>
                    <a:pt x="38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794;p29">
              <a:extLst>
                <a:ext uri="{FF2B5EF4-FFF2-40B4-BE49-F238E27FC236}">
                  <a16:creationId xmlns:a16="http://schemas.microsoft.com/office/drawing/2014/main" id="{C9A55FB2-6B0A-4FDF-A603-FE397CEB72C3}"/>
                </a:ext>
              </a:extLst>
            </p:cNvPr>
            <p:cNvSpPr/>
            <p:nvPr/>
          </p:nvSpPr>
          <p:spPr>
            <a:xfrm flipH="1">
              <a:off x="6723589" y="2032743"/>
              <a:ext cx="824461" cy="466169"/>
            </a:xfrm>
            <a:custGeom>
              <a:avLst/>
              <a:gdLst/>
              <a:ahLst/>
              <a:cxnLst/>
              <a:rect l="l" t="t" r="r" b="b"/>
              <a:pathLst>
                <a:path w="18434" h="10423" extrusionOk="0">
                  <a:moveTo>
                    <a:pt x="4188" y="1"/>
                  </a:moveTo>
                  <a:cubicBezTo>
                    <a:pt x="4055" y="1"/>
                    <a:pt x="3918" y="115"/>
                    <a:pt x="3876" y="253"/>
                  </a:cubicBezTo>
                  <a:cubicBezTo>
                    <a:pt x="3825" y="427"/>
                    <a:pt x="3883" y="617"/>
                    <a:pt x="3941" y="790"/>
                  </a:cubicBezTo>
                  <a:cubicBezTo>
                    <a:pt x="4015" y="1018"/>
                    <a:pt x="4247" y="1337"/>
                    <a:pt x="3924" y="1389"/>
                  </a:cubicBezTo>
                  <a:cubicBezTo>
                    <a:pt x="3884" y="1395"/>
                    <a:pt x="3843" y="1398"/>
                    <a:pt x="3803" y="1398"/>
                  </a:cubicBezTo>
                  <a:cubicBezTo>
                    <a:pt x="3567" y="1398"/>
                    <a:pt x="3324" y="1298"/>
                    <a:pt x="3117" y="1208"/>
                  </a:cubicBezTo>
                  <a:cubicBezTo>
                    <a:pt x="2703" y="1031"/>
                    <a:pt x="2298" y="835"/>
                    <a:pt x="1901" y="623"/>
                  </a:cubicBezTo>
                  <a:cubicBezTo>
                    <a:pt x="1642" y="488"/>
                    <a:pt x="1377" y="338"/>
                    <a:pt x="1088" y="334"/>
                  </a:cubicBezTo>
                  <a:cubicBezTo>
                    <a:pt x="1084" y="334"/>
                    <a:pt x="1080" y="334"/>
                    <a:pt x="1075" y="334"/>
                  </a:cubicBezTo>
                  <a:cubicBezTo>
                    <a:pt x="655" y="334"/>
                    <a:pt x="274" y="655"/>
                    <a:pt x="139" y="1052"/>
                  </a:cubicBezTo>
                  <a:cubicBezTo>
                    <a:pt x="0" y="1453"/>
                    <a:pt x="85" y="1905"/>
                    <a:pt x="289" y="2279"/>
                  </a:cubicBezTo>
                  <a:cubicBezTo>
                    <a:pt x="493" y="2650"/>
                    <a:pt x="806" y="2949"/>
                    <a:pt x="1143" y="3211"/>
                  </a:cubicBezTo>
                  <a:cubicBezTo>
                    <a:pt x="1870" y="3772"/>
                    <a:pt x="2832" y="4030"/>
                    <a:pt x="3713" y="4265"/>
                  </a:cubicBezTo>
                  <a:cubicBezTo>
                    <a:pt x="4137" y="4377"/>
                    <a:pt x="4423" y="4510"/>
                    <a:pt x="4953" y="4842"/>
                  </a:cubicBezTo>
                  <a:cubicBezTo>
                    <a:pt x="5657" y="5335"/>
                    <a:pt x="9312" y="8450"/>
                    <a:pt x="11063" y="9732"/>
                  </a:cubicBezTo>
                  <a:cubicBezTo>
                    <a:pt x="11731" y="10221"/>
                    <a:pt x="12198" y="10423"/>
                    <a:pt x="12583" y="10423"/>
                  </a:cubicBezTo>
                  <a:cubicBezTo>
                    <a:pt x="13111" y="10423"/>
                    <a:pt x="13486" y="10043"/>
                    <a:pt x="14021" y="9500"/>
                  </a:cubicBezTo>
                  <a:cubicBezTo>
                    <a:pt x="14945" y="8562"/>
                    <a:pt x="18434" y="4155"/>
                    <a:pt x="18434" y="4155"/>
                  </a:cubicBezTo>
                  <a:lnTo>
                    <a:pt x="15622" y="2208"/>
                  </a:lnTo>
                  <a:cubicBezTo>
                    <a:pt x="14599" y="3951"/>
                    <a:pt x="12375" y="7467"/>
                    <a:pt x="12375" y="7467"/>
                  </a:cubicBezTo>
                  <a:cubicBezTo>
                    <a:pt x="12179" y="7314"/>
                    <a:pt x="7503" y="4387"/>
                    <a:pt x="6450" y="3082"/>
                  </a:cubicBezTo>
                  <a:cubicBezTo>
                    <a:pt x="6202" y="2568"/>
                    <a:pt x="6008" y="2140"/>
                    <a:pt x="5657" y="1681"/>
                  </a:cubicBezTo>
                  <a:cubicBezTo>
                    <a:pt x="5253" y="1154"/>
                    <a:pt x="4838" y="637"/>
                    <a:pt x="4410" y="134"/>
                  </a:cubicBezTo>
                  <a:cubicBezTo>
                    <a:pt x="4376" y="96"/>
                    <a:pt x="4341" y="55"/>
                    <a:pt x="4301" y="32"/>
                  </a:cubicBezTo>
                  <a:cubicBezTo>
                    <a:pt x="4265" y="10"/>
                    <a:pt x="4227" y="1"/>
                    <a:pt x="4188" y="1"/>
                  </a:cubicBez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795;p29">
              <a:extLst>
                <a:ext uri="{FF2B5EF4-FFF2-40B4-BE49-F238E27FC236}">
                  <a16:creationId xmlns:a16="http://schemas.microsoft.com/office/drawing/2014/main" id="{5D09746B-6516-4904-8A0B-BCB7B8760B93}"/>
                </a:ext>
              </a:extLst>
            </p:cNvPr>
            <p:cNvSpPr/>
            <p:nvPr/>
          </p:nvSpPr>
          <p:spPr>
            <a:xfrm flipH="1">
              <a:off x="6665625" y="1989762"/>
              <a:ext cx="633217" cy="519034"/>
            </a:xfrm>
            <a:custGeom>
              <a:avLst/>
              <a:gdLst/>
              <a:ahLst/>
              <a:cxnLst/>
              <a:rect l="l" t="t" r="r" b="b"/>
              <a:pathLst>
                <a:path w="14158" h="11605" extrusionOk="0">
                  <a:moveTo>
                    <a:pt x="13117" y="0"/>
                  </a:moveTo>
                  <a:lnTo>
                    <a:pt x="13117" y="0"/>
                  </a:lnTo>
                  <a:cubicBezTo>
                    <a:pt x="10737" y="694"/>
                    <a:pt x="10897" y="1537"/>
                    <a:pt x="9316" y="4063"/>
                  </a:cubicBezTo>
                  <a:cubicBezTo>
                    <a:pt x="7732" y="6589"/>
                    <a:pt x="6674" y="7735"/>
                    <a:pt x="6674" y="7735"/>
                  </a:cubicBezTo>
                  <a:lnTo>
                    <a:pt x="1622" y="4553"/>
                  </a:lnTo>
                  <a:cubicBezTo>
                    <a:pt x="1622" y="4553"/>
                    <a:pt x="569" y="5232"/>
                    <a:pt x="1" y="6626"/>
                  </a:cubicBezTo>
                  <a:cubicBezTo>
                    <a:pt x="1" y="6626"/>
                    <a:pt x="5080" y="10563"/>
                    <a:pt x="5787" y="11005"/>
                  </a:cubicBezTo>
                  <a:cubicBezTo>
                    <a:pt x="6367" y="11370"/>
                    <a:pt x="6785" y="11604"/>
                    <a:pt x="7194" y="11604"/>
                  </a:cubicBezTo>
                  <a:cubicBezTo>
                    <a:pt x="7494" y="11604"/>
                    <a:pt x="7790" y="11477"/>
                    <a:pt x="8140" y="11182"/>
                  </a:cubicBezTo>
                  <a:cubicBezTo>
                    <a:pt x="8969" y="10481"/>
                    <a:pt x="12311" y="6806"/>
                    <a:pt x="12311" y="6806"/>
                  </a:cubicBezTo>
                  <a:cubicBezTo>
                    <a:pt x="13838" y="5263"/>
                    <a:pt x="14157" y="1139"/>
                    <a:pt x="13117"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96;p29">
              <a:extLst>
                <a:ext uri="{FF2B5EF4-FFF2-40B4-BE49-F238E27FC236}">
                  <a16:creationId xmlns:a16="http://schemas.microsoft.com/office/drawing/2014/main" id="{E770ADDE-78C2-4F4B-AB67-4C4941500212}"/>
                </a:ext>
              </a:extLst>
            </p:cNvPr>
            <p:cNvSpPr/>
            <p:nvPr/>
          </p:nvSpPr>
          <p:spPr>
            <a:xfrm flipH="1">
              <a:off x="6685125" y="1989762"/>
              <a:ext cx="613716" cy="518989"/>
            </a:xfrm>
            <a:custGeom>
              <a:avLst/>
              <a:gdLst/>
              <a:ahLst/>
              <a:cxnLst/>
              <a:rect l="l" t="t" r="r" b="b"/>
              <a:pathLst>
                <a:path w="13722" h="11604" extrusionOk="0">
                  <a:moveTo>
                    <a:pt x="13117" y="0"/>
                  </a:moveTo>
                  <a:cubicBezTo>
                    <a:pt x="10737" y="694"/>
                    <a:pt x="10897" y="1537"/>
                    <a:pt x="9316" y="4063"/>
                  </a:cubicBezTo>
                  <a:cubicBezTo>
                    <a:pt x="7732" y="6589"/>
                    <a:pt x="6674" y="7735"/>
                    <a:pt x="6674" y="7735"/>
                  </a:cubicBezTo>
                  <a:lnTo>
                    <a:pt x="1622" y="4553"/>
                  </a:lnTo>
                  <a:cubicBezTo>
                    <a:pt x="1622" y="4553"/>
                    <a:pt x="1571" y="4586"/>
                    <a:pt x="1486" y="4651"/>
                  </a:cubicBezTo>
                  <a:cubicBezTo>
                    <a:pt x="1207" y="4865"/>
                    <a:pt x="558" y="5436"/>
                    <a:pt x="112" y="6375"/>
                  </a:cubicBezTo>
                  <a:cubicBezTo>
                    <a:pt x="75" y="6456"/>
                    <a:pt x="38" y="6538"/>
                    <a:pt x="1" y="6626"/>
                  </a:cubicBezTo>
                  <a:cubicBezTo>
                    <a:pt x="1" y="6626"/>
                    <a:pt x="5080" y="10563"/>
                    <a:pt x="5787" y="11005"/>
                  </a:cubicBezTo>
                  <a:cubicBezTo>
                    <a:pt x="6368" y="11369"/>
                    <a:pt x="6786" y="11603"/>
                    <a:pt x="7194" y="11603"/>
                  </a:cubicBezTo>
                  <a:cubicBezTo>
                    <a:pt x="7494" y="11603"/>
                    <a:pt x="7790" y="11478"/>
                    <a:pt x="8140" y="11182"/>
                  </a:cubicBezTo>
                  <a:cubicBezTo>
                    <a:pt x="8969" y="10481"/>
                    <a:pt x="12311" y="6806"/>
                    <a:pt x="12311" y="6806"/>
                  </a:cubicBezTo>
                  <a:cubicBezTo>
                    <a:pt x="13239" y="5865"/>
                    <a:pt x="13722" y="3968"/>
                    <a:pt x="13722" y="2370"/>
                  </a:cubicBezTo>
                  <a:cubicBezTo>
                    <a:pt x="13722" y="1347"/>
                    <a:pt x="13522" y="445"/>
                    <a:pt x="1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97;p29">
              <a:extLst>
                <a:ext uri="{FF2B5EF4-FFF2-40B4-BE49-F238E27FC236}">
                  <a16:creationId xmlns:a16="http://schemas.microsoft.com/office/drawing/2014/main" id="{2C4F0BF5-6CDD-4D9A-BD13-2E6F8955E4AA}"/>
                </a:ext>
              </a:extLst>
            </p:cNvPr>
            <p:cNvSpPr/>
            <p:nvPr/>
          </p:nvSpPr>
          <p:spPr>
            <a:xfrm flipH="1">
              <a:off x="6554171" y="2096924"/>
              <a:ext cx="81400" cy="269826"/>
            </a:xfrm>
            <a:custGeom>
              <a:avLst/>
              <a:gdLst/>
              <a:ahLst/>
              <a:cxnLst/>
              <a:rect l="l" t="t" r="r" b="b"/>
              <a:pathLst>
                <a:path w="1820" h="6033" extrusionOk="0">
                  <a:moveTo>
                    <a:pt x="1" y="1"/>
                  </a:moveTo>
                  <a:lnTo>
                    <a:pt x="785" y="1320"/>
                  </a:lnTo>
                  <a:lnTo>
                    <a:pt x="228" y="2656"/>
                  </a:lnTo>
                  <a:lnTo>
                    <a:pt x="1819" y="6032"/>
                  </a:lnTo>
                  <a:lnTo>
                    <a:pt x="500" y="2656"/>
                  </a:lnTo>
                  <a:lnTo>
                    <a:pt x="1003" y="124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98;p29">
              <a:extLst>
                <a:ext uri="{FF2B5EF4-FFF2-40B4-BE49-F238E27FC236}">
                  <a16:creationId xmlns:a16="http://schemas.microsoft.com/office/drawing/2014/main" id="{DC5E98F3-D9C7-4947-AB0B-F17EFE3786BC}"/>
                </a:ext>
              </a:extLst>
            </p:cNvPr>
            <p:cNvSpPr/>
            <p:nvPr/>
          </p:nvSpPr>
          <p:spPr>
            <a:xfrm flipH="1">
              <a:off x="6290070" y="2078989"/>
              <a:ext cx="54162" cy="278145"/>
            </a:xfrm>
            <a:custGeom>
              <a:avLst/>
              <a:gdLst/>
              <a:ahLst/>
              <a:cxnLst/>
              <a:rect l="l" t="t" r="r" b="b"/>
              <a:pathLst>
                <a:path w="1211" h="6219" extrusionOk="0">
                  <a:moveTo>
                    <a:pt x="558" y="0"/>
                  </a:moveTo>
                  <a:lnTo>
                    <a:pt x="137" y="1401"/>
                  </a:lnTo>
                  <a:lnTo>
                    <a:pt x="935" y="2459"/>
                  </a:lnTo>
                  <a:lnTo>
                    <a:pt x="0" y="6219"/>
                  </a:lnTo>
                  <a:lnTo>
                    <a:pt x="1210" y="2415"/>
                  </a:lnTo>
                  <a:lnTo>
                    <a:pt x="341" y="1286"/>
                  </a:lnTo>
                  <a:lnTo>
                    <a:pt x="5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99;p29">
              <a:extLst>
                <a:ext uri="{FF2B5EF4-FFF2-40B4-BE49-F238E27FC236}">
                  <a16:creationId xmlns:a16="http://schemas.microsoft.com/office/drawing/2014/main" id="{D7A9064C-7B94-49A9-B0F0-021C4E374B02}"/>
                </a:ext>
              </a:extLst>
            </p:cNvPr>
            <p:cNvSpPr/>
            <p:nvPr/>
          </p:nvSpPr>
          <p:spPr>
            <a:xfrm flipH="1">
              <a:off x="6282601" y="1504045"/>
              <a:ext cx="285793" cy="285614"/>
            </a:xfrm>
            <a:custGeom>
              <a:avLst/>
              <a:gdLst/>
              <a:ahLst/>
              <a:cxnLst/>
              <a:rect l="l" t="t" r="r" b="b"/>
              <a:pathLst>
                <a:path w="6390" h="6386" extrusionOk="0">
                  <a:moveTo>
                    <a:pt x="3194" y="1"/>
                  </a:moveTo>
                  <a:cubicBezTo>
                    <a:pt x="1433" y="1"/>
                    <a:pt x="1" y="1429"/>
                    <a:pt x="1" y="3194"/>
                  </a:cubicBezTo>
                  <a:cubicBezTo>
                    <a:pt x="1" y="4958"/>
                    <a:pt x="1433" y="6386"/>
                    <a:pt x="3194" y="6386"/>
                  </a:cubicBezTo>
                  <a:cubicBezTo>
                    <a:pt x="4958" y="6386"/>
                    <a:pt x="6390" y="4958"/>
                    <a:pt x="6390" y="3194"/>
                  </a:cubicBezTo>
                  <a:cubicBezTo>
                    <a:pt x="6390" y="1429"/>
                    <a:pt x="4958" y="1"/>
                    <a:pt x="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800;p29">
              <a:extLst>
                <a:ext uri="{FF2B5EF4-FFF2-40B4-BE49-F238E27FC236}">
                  <a16:creationId xmlns:a16="http://schemas.microsoft.com/office/drawing/2014/main" id="{FE4A135D-FAC7-48DD-99CD-906E6A486C75}"/>
                </a:ext>
              </a:extLst>
            </p:cNvPr>
            <p:cNvSpPr/>
            <p:nvPr/>
          </p:nvSpPr>
          <p:spPr>
            <a:xfrm flipH="1">
              <a:off x="6611508" y="1748424"/>
              <a:ext cx="60871" cy="149516"/>
            </a:xfrm>
            <a:custGeom>
              <a:avLst/>
              <a:gdLst/>
              <a:ahLst/>
              <a:cxnLst/>
              <a:rect l="l" t="t" r="r" b="b"/>
              <a:pathLst>
                <a:path w="1361" h="3343" extrusionOk="0">
                  <a:moveTo>
                    <a:pt x="0" y="1"/>
                  </a:moveTo>
                  <a:lnTo>
                    <a:pt x="0" y="1"/>
                  </a:lnTo>
                  <a:cubicBezTo>
                    <a:pt x="0" y="1"/>
                    <a:pt x="518" y="2431"/>
                    <a:pt x="725" y="2829"/>
                  </a:cubicBezTo>
                  <a:cubicBezTo>
                    <a:pt x="932" y="3230"/>
                    <a:pt x="1360" y="3343"/>
                    <a:pt x="1360" y="3343"/>
                  </a:cubicBezTo>
                  <a:lnTo>
                    <a:pt x="1326" y="163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801;p29">
              <a:extLst>
                <a:ext uri="{FF2B5EF4-FFF2-40B4-BE49-F238E27FC236}">
                  <a16:creationId xmlns:a16="http://schemas.microsoft.com/office/drawing/2014/main" id="{C501F0A0-8D5F-453B-916E-3D4AB2786827}"/>
                </a:ext>
              </a:extLst>
            </p:cNvPr>
            <p:cNvSpPr/>
            <p:nvPr/>
          </p:nvSpPr>
          <p:spPr>
            <a:xfrm flipH="1">
              <a:off x="6628683" y="1592199"/>
              <a:ext cx="78045" cy="161323"/>
            </a:xfrm>
            <a:custGeom>
              <a:avLst/>
              <a:gdLst/>
              <a:ahLst/>
              <a:cxnLst/>
              <a:rect l="l" t="t" r="r" b="b"/>
              <a:pathLst>
                <a:path w="1745" h="3607" extrusionOk="0">
                  <a:moveTo>
                    <a:pt x="1287" y="0"/>
                  </a:moveTo>
                  <a:cubicBezTo>
                    <a:pt x="1096" y="0"/>
                    <a:pt x="731" y="47"/>
                    <a:pt x="426" y="359"/>
                  </a:cubicBezTo>
                  <a:cubicBezTo>
                    <a:pt x="0" y="794"/>
                    <a:pt x="238" y="2158"/>
                    <a:pt x="768" y="3494"/>
                  </a:cubicBezTo>
                  <a:lnTo>
                    <a:pt x="1744" y="3606"/>
                  </a:lnTo>
                  <a:lnTo>
                    <a:pt x="1744" y="3606"/>
                  </a:lnTo>
                  <a:lnTo>
                    <a:pt x="1418" y="9"/>
                  </a:lnTo>
                  <a:cubicBezTo>
                    <a:pt x="1418" y="9"/>
                    <a:pt x="136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802;p29">
              <a:extLst>
                <a:ext uri="{FF2B5EF4-FFF2-40B4-BE49-F238E27FC236}">
                  <a16:creationId xmlns:a16="http://schemas.microsoft.com/office/drawing/2014/main" id="{7022989A-661D-4C71-8C65-C86BC03DDDE3}"/>
                </a:ext>
              </a:extLst>
            </p:cNvPr>
            <p:cNvSpPr/>
            <p:nvPr/>
          </p:nvSpPr>
          <p:spPr>
            <a:xfrm flipH="1">
              <a:off x="6298433" y="1525513"/>
              <a:ext cx="430657" cy="559107"/>
            </a:xfrm>
            <a:custGeom>
              <a:avLst/>
              <a:gdLst/>
              <a:ahLst/>
              <a:cxnLst/>
              <a:rect l="l" t="t" r="r" b="b"/>
              <a:pathLst>
                <a:path w="9629" h="12501" extrusionOk="0">
                  <a:moveTo>
                    <a:pt x="6227" y="0"/>
                  </a:moveTo>
                  <a:cubicBezTo>
                    <a:pt x="5320" y="0"/>
                    <a:pt x="4384" y="270"/>
                    <a:pt x="3679" y="715"/>
                  </a:cubicBezTo>
                  <a:cubicBezTo>
                    <a:pt x="1830" y="1877"/>
                    <a:pt x="2533" y="5097"/>
                    <a:pt x="2533" y="5097"/>
                  </a:cubicBezTo>
                  <a:cubicBezTo>
                    <a:pt x="2508" y="5112"/>
                    <a:pt x="2482" y="5119"/>
                    <a:pt x="2455" y="5119"/>
                  </a:cubicBezTo>
                  <a:cubicBezTo>
                    <a:pt x="2269" y="5119"/>
                    <a:pt x="2030" y="4806"/>
                    <a:pt x="1819" y="4587"/>
                  </a:cubicBezTo>
                  <a:cubicBezTo>
                    <a:pt x="1692" y="4453"/>
                    <a:pt x="1415" y="4294"/>
                    <a:pt x="1123" y="4294"/>
                  </a:cubicBezTo>
                  <a:cubicBezTo>
                    <a:pt x="860" y="4294"/>
                    <a:pt x="585" y="4423"/>
                    <a:pt x="398" y="4815"/>
                  </a:cubicBezTo>
                  <a:cubicBezTo>
                    <a:pt x="0" y="5658"/>
                    <a:pt x="745" y="6773"/>
                    <a:pt x="1364" y="6966"/>
                  </a:cubicBezTo>
                  <a:cubicBezTo>
                    <a:pt x="1573" y="7032"/>
                    <a:pt x="1748" y="7058"/>
                    <a:pt x="1893" y="7058"/>
                  </a:cubicBezTo>
                  <a:cubicBezTo>
                    <a:pt x="2489" y="7058"/>
                    <a:pt x="2594" y="6616"/>
                    <a:pt x="2594" y="6616"/>
                  </a:cubicBezTo>
                  <a:lnTo>
                    <a:pt x="2673" y="10584"/>
                  </a:lnTo>
                  <a:cubicBezTo>
                    <a:pt x="3362" y="11471"/>
                    <a:pt x="4857" y="12500"/>
                    <a:pt x="5776" y="12500"/>
                  </a:cubicBezTo>
                  <a:cubicBezTo>
                    <a:pt x="5840" y="12500"/>
                    <a:pt x="5902" y="12495"/>
                    <a:pt x="5960" y="12485"/>
                  </a:cubicBezTo>
                  <a:cubicBezTo>
                    <a:pt x="6674" y="12359"/>
                    <a:pt x="6831" y="11156"/>
                    <a:pt x="6148" y="10367"/>
                  </a:cubicBezTo>
                  <a:lnTo>
                    <a:pt x="6144" y="9193"/>
                  </a:lnTo>
                  <a:lnTo>
                    <a:pt x="6144" y="9193"/>
                  </a:lnTo>
                  <a:cubicBezTo>
                    <a:pt x="6144" y="9193"/>
                    <a:pt x="6770" y="9288"/>
                    <a:pt x="7261" y="9288"/>
                  </a:cubicBezTo>
                  <a:cubicBezTo>
                    <a:pt x="7381" y="9288"/>
                    <a:pt x="7493" y="9282"/>
                    <a:pt x="7585" y="9268"/>
                  </a:cubicBezTo>
                  <a:cubicBezTo>
                    <a:pt x="8371" y="9146"/>
                    <a:pt x="8864" y="8527"/>
                    <a:pt x="9101" y="7677"/>
                  </a:cubicBezTo>
                  <a:cubicBezTo>
                    <a:pt x="9482" y="6310"/>
                    <a:pt x="9628" y="5209"/>
                    <a:pt x="9305" y="2527"/>
                  </a:cubicBezTo>
                  <a:cubicBezTo>
                    <a:pt x="9085" y="707"/>
                    <a:pt x="7693" y="0"/>
                    <a:pt x="6227" y="0"/>
                  </a:cubicBez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803;p29">
              <a:extLst>
                <a:ext uri="{FF2B5EF4-FFF2-40B4-BE49-F238E27FC236}">
                  <a16:creationId xmlns:a16="http://schemas.microsoft.com/office/drawing/2014/main" id="{BA7308CC-4131-445E-8041-C675327B6647}"/>
                </a:ext>
              </a:extLst>
            </p:cNvPr>
            <p:cNvSpPr/>
            <p:nvPr/>
          </p:nvSpPr>
          <p:spPr>
            <a:xfrm flipH="1">
              <a:off x="6282601" y="1483606"/>
              <a:ext cx="380207" cy="284630"/>
            </a:xfrm>
            <a:custGeom>
              <a:avLst/>
              <a:gdLst/>
              <a:ahLst/>
              <a:cxnLst/>
              <a:rect l="l" t="t" r="r" b="b"/>
              <a:pathLst>
                <a:path w="8501" h="6364" extrusionOk="0">
                  <a:moveTo>
                    <a:pt x="2986" y="1"/>
                  </a:moveTo>
                  <a:cubicBezTo>
                    <a:pt x="1575" y="1"/>
                    <a:pt x="1057" y="510"/>
                    <a:pt x="667" y="938"/>
                  </a:cubicBezTo>
                  <a:cubicBezTo>
                    <a:pt x="18" y="1652"/>
                    <a:pt x="436" y="2437"/>
                    <a:pt x="436" y="2437"/>
                  </a:cubicBezTo>
                  <a:cubicBezTo>
                    <a:pt x="436" y="2437"/>
                    <a:pt x="1" y="5214"/>
                    <a:pt x="337" y="5524"/>
                  </a:cubicBezTo>
                  <a:cubicBezTo>
                    <a:pt x="582" y="5744"/>
                    <a:pt x="956" y="6364"/>
                    <a:pt x="1055" y="6364"/>
                  </a:cubicBezTo>
                  <a:cubicBezTo>
                    <a:pt x="1385" y="6356"/>
                    <a:pt x="1527" y="4925"/>
                    <a:pt x="1697" y="4086"/>
                  </a:cubicBezTo>
                  <a:cubicBezTo>
                    <a:pt x="1883" y="3180"/>
                    <a:pt x="1960" y="2817"/>
                    <a:pt x="2272" y="2817"/>
                  </a:cubicBezTo>
                  <a:cubicBezTo>
                    <a:pt x="2291" y="2817"/>
                    <a:pt x="2312" y="2818"/>
                    <a:pt x="2333" y="2821"/>
                  </a:cubicBezTo>
                  <a:cubicBezTo>
                    <a:pt x="2522" y="2848"/>
                    <a:pt x="3571" y="2947"/>
                    <a:pt x="4611" y="2947"/>
                  </a:cubicBezTo>
                  <a:cubicBezTo>
                    <a:pt x="5026" y="2947"/>
                    <a:pt x="5440" y="2931"/>
                    <a:pt x="5797" y="2889"/>
                  </a:cubicBezTo>
                  <a:cubicBezTo>
                    <a:pt x="7048" y="2736"/>
                    <a:pt x="7525" y="2430"/>
                    <a:pt x="7525" y="2430"/>
                  </a:cubicBezTo>
                  <a:cubicBezTo>
                    <a:pt x="8341" y="1784"/>
                    <a:pt x="8501" y="873"/>
                    <a:pt x="8303" y="53"/>
                  </a:cubicBezTo>
                  <a:lnTo>
                    <a:pt x="8303" y="53"/>
                  </a:lnTo>
                  <a:cubicBezTo>
                    <a:pt x="7799" y="301"/>
                    <a:pt x="7250" y="385"/>
                    <a:pt x="6680" y="385"/>
                  </a:cubicBezTo>
                  <a:cubicBezTo>
                    <a:pt x="5762" y="385"/>
                    <a:pt x="4791" y="166"/>
                    <a:pt x="3870" y="57"/>
                  </a:cubicBezTo>
                  <a:cubicBezTo>
                    <a:pt x="3541" y="18"/>
                    <a:pt x="3248"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804;p29">
              <a:extLst>
                <a:ext uri="{FF2B5EF4-FFF2-40B4-BE49-F238E27FC236}">
                  <a16:creationId xmlns:a16="http://schemas.microsoft.com/office/drawing/2014/main" id="{6F26B9DE-CC6F-4F57-8B0D-7DBB29E2A4C5}"/>
                </a:ext>
              </a:extLst>
            </p:cNvPr>
            <p:cNvSpPr/>
            <p:nvPr/>
          </p:nvSpPr>
          <p:spPr>
            <a:xfrm flipH="1">
              <a:off x="6635660" y="1557224"/>
              <a:ext cx="60468" cy="45128"/>
            </a:xfrm>
            <a:custGeom>
              <a:avLst/>
              <a:gdLst/>
              <a:ahLst/>
              <a:cxnLst/>
              <a:rect l="l" t="t" r="r" b="b"/>
              <a:pathLst>
                <a:path w="1352" h="1009" extrusionOk="0">
                  <a:moveTo>
                    <a:pt x="592" y="1"/>
                  </a:moveTo>
                  <a:cubicBezTo>
                    <a:pt x="351" y="1"/>
                    <a:pt x="118" y="136"/>
                    <a:pt x="1" y="373"/>
                  </a:cubicBezTo>
                  <a:lnTo>
                    <a:pt x="1181" y="1008"/>
                  </a:lnTo>
                  <a:cubicBezTo>
                    <a:pt x="1351" y="668"/>
                    <a:pt x="1222" y="254"/>
                    <a:pt x="895" y="77"/>
                  </a:cubicBezTo>
                  <a:cubicBezTo>
                    <a:pt x="798" y="25"/>
                    <a:pt x="694"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805;p29">
              <a:extLst>
                <a:ext uri="{FF2B5EF4-FFF2-40B4-BE49-F238E27FC236}">
                  <a16:creationId xmlns:a16="http://schemas.microsoft.com/office/drawing/2014/main" id="{32FCF1AD-0859-49ED-8BB0-337F4C2C0B3A}"/>
                </a:ext>
              </a:extLst>
            </p:cNvPr>
            <p:cNvSpPr/>
            <p:nvPr/>
          </p:nvSpPr>
          <p:spPr>
            <a:xfrm flipH="1">
              <a:off x="6454300" y="1868870"/>
              <a:ext cx="143701" cy="88690"/>
            </a:xfrm>
            <a:custGeom>
              <a:avLst/>
              <a:gdLst/>
              <a:ahLst/>
              <a:cxnLst/>
              <a:rect l="l" t="t" r="r" b="b"/>
              <a:pathLst>
                <a:path w="3213" h="1983" extrusionOk="0">
                  <a:moveTo>
                    <a:pt x="0" y="0"/>
                  </a:moveTo>
                  <a:cubicBezTo>
                    <a:pt x="0" y="0"/>
                    <a:pt x="116" y="521"/>
                    <a:pt x="483" y="990"/>
                  </a:cubicBezTo>
                  <a:cubicBezTo>
                    <a:pt x="932" y="1561"/>
                    <a:pt x="3213" y="1982"/>
                    <a:pt x="3213" y="1982"/>
                  </a:cubicBezTo>
                  <a:lnTo>
                    <a:pt x="3213" y="1516"/>
                  </a:lnTo>
                  <a:cubicBezTo>
                    <a:pt x="3213" y="1516"/>
                    <a:pt x="1462" y="1163"/>
                    <a:pt x="850" y="837"/>
                  </a:cubicBezTo>
                  <a:cubicBezTo>
                    <a:pt x="438" y="619"/>
                    <a:pt x="102" y="242"/>
                    <a:pt x="0" y="0"/>
                  </a:cubicBezTo>
                  <a:close/>
                </a:path>
              </a:pathLst>
            </a:custGeom>
            <a:solidFill>
              <a:srgbClr val="9A4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6;p29">
              <a:extLst>
                <a:ext uri="{FF2B5EF4-FFF2-40B4-BE49-F238E27FC236}">
                  <a16:creationId xmlns:a16="http://schemas.microsoft.com/office/drawing/2014/main" id="{6118EF68-0419-46FA-9CFA-38B67430E029}"/>
                </a:ext>
              </a:extLst>
            </p:cNvPr>
            <p:cNvSpPr/>
            <p:nvPr/>
          </p:nvSpPr>
          <p:spPr>
            <a:xfrm flipH="1">
              <a:off x="6473129" y="1717385"/>
              <a:ext cx="31397" cy="32783"/>
            </a:xfrm>
            <a:custGeom>
              <a:avLst/>
              <a:gdLst/>
              <a:ahLst/>
              <a:cxnLst/>
              <a:rect l="l" t="t" r="r" b="b"/>
              <a:pathLst>
                <a:path w="702" h="733" extrusionOk="0">
                  <a:moveTo>
                    <a:pt x="351" y="1"/>
                  </a:moveTo>
                  <a:cubicBezTo>
                    <a:pt x="157" y="1"/>
                    <a:pt x="1" y="164"/>
                    <a:pt x="1" y="365"/>
                  </a:cubicBezTo>
                  <a:cubicBezTo>
                    <a:pt x="1" y="569"/>
                    <a:pt x="157" y="732"/>
                    <a:pt x="351" y="732"/>
                  </a:cubicBezTo>
                  <a:cubicBezTo>
                    <a:pt x="545" y="732"/>
                    <a:pt x="702" y="569"/>
                    <a:pt x="702" y="368"/>
                  </a:cubicBezTo>
                  <a:cubicBezTo>
                    <a:pt x="702" y="167"/>
                    <a:pt x="545" y="1"/>
                    <a:pt x="3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07;p29">
              <a:extLst>
                <a:ext uri="{FF2B5EF4-FFF2-40B4-BE49-F238E27FC236}">
                  <a16:creationId xmlns:a16="http://schemas.microsoft.com/office/drawing/2014/main" id="{89CB10E7-6F65-439D-AED4-AFB1167C0A50}"/>
                </a:ext>
              </a:extLst>
            </p:cNvPr>
            <p:cNvSpPr/>
            <p:nvPr/>
          </p:nvSpPr>
          <p:spPr>
            <a:xfrm flipH="1">
              <a:off x="6489677" y="1663938"/>
              <a:ext cx="38732" cy="29161"/>
            </a:xfrm>
            <a:custGeom>
              <a:avLst/>
              <a:gdLst/>
              <a:ahLst/>
              <a:cxnLst/>
              <a:rect l="l" t="t" r="r" b="b"/>
              <a:pathLst>
                <a:path w="866" h="652" extrusionOk="0">
                  <a:moveTo>
                    <a:pt x="487" y="1"/>
                  </a:moveTo>
                  <a:cubicBezTo>
                    <a:pt x="419" y="1"/>
                    <a:pt x="350" y="18"/>
                    <a:pt x="287" y="54"/>
                  </a:cubicBezTo>
                  <a:cubicBezTo>
                    <a:pt x="79" y="169"/>
                    <a:pt x="1" y="435"/>
                    <a:pt x="114" y="652"/>
                  </a:cubicBezTo>
                  <a:lnTo>
                    <a:pt x="865" y="237"/>
                  </a:lnTo>
                  <a:cubicBezTo>
                    <a:pt x="787" y="86"/>
                    <a:pt x="639" y="1"/>
                    <a:pt x="4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08;p29">
              <a:extLst>
                <a:ext uri="{FF2B5EF4-FFF2-40B4-BE49-F238E27FC236}">
                  <a16:creationId xmlns:a16="http://schemas.microsoft.com/office/drawing/2014/main" id="{93A274ED-E2A1-4AD2-B165-F744F98FADE4}"/>
                </a:ext>
              </a:extLst>
            </p:cNvPr>
            <p:cNvSpPr/>
            <p:nvPr/>
          </p:nvSpPr>
          <p:spPr>
            <a:xfrm flipH="1">
              <a:off x="6425542" y="1842392"/>
              <a:ext cx="39403" cy="26522"/>
            </a:xfrm>
            <a:custGeom>
              <a:avLst/>
              <a:gdLst/>
              <a:ahLst/>
              <a:cxnLst/>
              <a:rect l="l" t="t" r="r" b="b"/>
              <a:pathLst>
                <a:path w="881" h="593" extrusionOk="0">
                  <a:moveTo>
                    <a:pt x="82" y="1"/>
                  </a:moveTo>
                  <a:lnTo>
                    <a:pt x="82" y="1"/>
                  </a:lnTo>
                  <a:cubicBezTo>
                    <a:pt x="0" y="228"/>
                    <a:pt x="115" y="484"/>
                    <a:pt x="336" y="565"/>
                  </a:cubicBezTo>
                  <a:cubicBezTo>
                    <a:pt x="385" y="584"/>
                    <a:pt x="434" y="593"/>
                    <a:pt x="483" y="593"/>
                  </a:cubicBezTo>
                  <a:cubicBezTo>
                    <a:pt x="657" y="593"/>
                    <a:pt x="819" y="480"/>
                    <a:pt x="881" y="300"/>
                  </a:cubicBezTo>
                  <a:lnTo>
                    <a:pt x="82" y="1"/>
                  </a:lnTo>
                  <a:close/>
                </a:path>
              </a:pathLst>
            </a:custGeom>
            <a:solidFill>
              <a:srgbClr val="9A4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09;p29">
              <a:extLst>
                <a:ext uri="{FF2B5EF4-FFF2-40B4-BE49-F238E27FC236}">
                  <a16:creationId xmlns:a16="http://schemas.microsoft.com/office/drawing/2014/main" id="{8C08689A-E13E-4EBB-96D9-263D743B0B94}"/>
                </a:ext>
              </a:extLst>
            </p:cNvPr>
            <p:cNvSpPr/>
            <p:nvPr/>
          </p:nvSpPr>
          <p:spPr>
            <a:xfrm flipH="1">
              <a:off x="6326700" y="1656022"/>
              <a:ext cx="36988" cy="31621"/>
            </a:xfrm>
            <a:custGeom>
              <a:avLst/>
              <a:gdLst/>
              <a:ahLst/>
              <a:cxnLst/>
              <a:rect l="l" t="t" r="r" b="b"/>
              <a:pathLst>
                <a:path w="827" h="707" extrusionOk="0">
                  <a:moveTo>
                    <a:pt x="343" y="0"/>
                  </a:moveTo>
                  <a:cubicBezTo>
                    <a:pt x="212" y="0"/>
                    <a:pt x="84" y="62"/>
                    <a:pt x="0" y="180"/>
                  </a:cubicBezTo>
                  <a:lnTo>
                    <a:pt x="687" y="706"/>
                  </a:lnTo>
                  <a:cubicBezTo>
                    <a:pt x="826" y="510"/>
                    <a:pt x="785" y="234"/>
                    <a:pt x="595" y="88"/>
                  </a:cubicBezTo>
                  <a:cubicBezTo>
                    <a:pt x="520" y="29"/>
                    <a:pt x="431" y="0"/>
                    <a:pt x="3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10;p29">
              <a:extLst>
                <a:ext uri="{FF2B5EF4-FFF2-40B4-BE49-F238E27FC236}">
                  <a16:creationId xmlns:a16="http://schemas.microsoft.com/office/drawing/2014/main" id="{45A58851-A958-487C-9F83-F6956496755F}"/>
                </a:ext>
              </a:extLst>
            </p:cNvPr>
            <p:cNvSpPr/>
            <p:nvPr/>
          </p:nvSpPr>
          <p:spPr>
            <a:xfrm flipH="1">
              <a:off x="6342353" y="1713002"/>
              <a:ext cx="31531" cy="32739"/>
            </a:xfrm>
            <a:custGeom>
              <a:avLst/>
              <a:gdLst/>
              <a:ahLst/>
              <a:cxnLst/>
              <a:rect l="l" t="t" r="r" b="b"/>
              <a:pathLst>
                <a:path w="705" h="732" extrusionOk="0">
                  <a:moveTo>
                    <a:pt x="351" y="0"/>
                  </a:moveTo>
                  <a:cubicBezTo>
                    <a:pt x="157" y="0"/>
                    <a:pt x="1" y="163"/>
                    <a:pt x="1" y="364"/>
                  </a:cubicBezTo>
                  <a:cubicBezTo>
                    <a:pt x="1" y="565"/>
                    <a:pt x="157" y="728"/>
                    <a:pt x="351" y="731"/>
                  </a:cubicBezTo>
                  <a:cubicBezTo>
                    <a:pt x="544" y="731"/>
                    <a:pt x="704" y="568"/>
                    <a:pt x="704" y="367"/>
                  </a:cubicBezTo>
                  <a:cubicBezTo>
                    <a:pt x="704" y="163"/>
                    <a:pt x="544" y="0"/>
                    <a:pt x="3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11;p29">
              <a:extLst>
                <a:ext uri="{FF2B5EF4-FFF2-40B4-BE49-F238E27FC236}">
                  <a16:creationId xmlns:a16="http://schemas.microsoft.com/office/drawing/2014/main" id="{C4B09029-1989-4DE7-B3F7-BB9876493770}"/>
                </a:ext>
              </a:extLst>
            </p:cNvPr>
            <p:cNvSpPr/>
            <p:nvPr/>
          </p:nvSpPr>
          <p:spPr>
            <a:xfrm flipH="1">
              <a:off x="6367936" y="1714523"/>
              <a:ext cx="54609" cy="94459"/>
            </a:xfrm>
            <a:custGeom>
              <a:avLst/>
              <a:gdLst/>
              <a:ahLst/>
              <a:cxnLst/>
              <a:rect l="l" t="t" r="r" b="b"/>
              <a:pathLst>
                <a:path w="1221" h="2112" extrusionOk="0">
                  <a:moveTo>
                    <a:pt x="0" y="1"/>
                  </a:moveTo>
                  <a:lnTo>
                    <a:pt x="116" y="2111"/>
                  </a:lnTo>
                  <a:lnTo>
                    <a:pt x="1221" y="1734"/>
                  </a:lnTo>
                  <a:lnTo>
                    <a:pt x="0" y="1"/>
                  </a:lnTo>
                  <a:close/>
                </a:path>
              </a:pathLst>
            </a:custGeom>
            <a:solidFill>
              <a:srgbClr val="9A4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12;p29">
              <a:extLst>
                <a:ext uri="{FF2B5EF4-FFF2-40B4-BE49-F238E27FC236}">
                  <a16:creationId xmlns:a16="http://schemas.microsoft.com/office/drawing/2014/main" id="{C76FED5D-1DEF-427D-9871-142444DA2B7F}"/>
                </a:ext>
              </a:extLst>
            </p:cNvPr>
            <p:cNvSpPr/>
            <p:nvPr/>
          </p:nvSpPr>
          <p:spPr>
            <a:xfrm flipH="1">
              <a:off x="6405460" y="2033548"/>
              <a:ext cx="148755" cy="75943"/>
            </a:xfrm>
            <a:custGeom>
              <a:avLst/>
              <a:gdLst/>
              <a:ahLst/>
              <a:cxnLst/>
              <a:rect l="l" t="t" r="r" b="b"/>
              <a:pathLst>
                <a:path w="3326" h="1698" extrusionOk="0">
                  <a:moveTo>
                    <a:pt x="2128" y="1"/>
                  </a:moveTo>
                  <a:lnTo>
                    <a:pt x="2034" y="955"/>
                  </a:lnTo>
                  <a:lnTo>
                    <a:pt x="898" y="98"/>
                  </a:lnTo>
                  <a:lnTo>
                    <a:pt x="0" y="993"/>
                  </a:lnTo>
                  <a:cubicBezTo>
                    <a:pt x="360" y="1369"/>
                    <a:pt x="1112" y="1697"/>
                    <a:pt x="1786" y="1697"/>
                  </a:cubicBezTo>
                  <a:cubicBezTo>
                    <a:pt x="1856" y="1697"/>
                    <a:pt x="1925" y="1694"/>
                    <a:pt x="1993" y="1686"/>
                  </a:cubicBezTo>
                  <a:cubicBezTo>
                    <a:pt x="2713" y="1605"/>
                    <a:pt x="3111" y="1394"/>
                    <a:pt x="3325" y="884"/>
                  </a:cubicBezTo>
                  <a:lnTo>
                    <a:pt x="2128" y="1"/>
                  </a:ln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13;p29">
              <a:extLst>
                <a:ext uri="{FF2B5EF4-FFF2-40B4-BE49-F238E27FC236}">
                  <a16:creationId xmlns:a16="http://schemas.microsoft.com/office/drawing/2014/main" id="{FBA8BFF0-954F-4AF3-A655-D58323ABF0B0}"/>
                </a:ext>
              </a:extLst>
            </p:cNvPr>
            <p:cNvSpPr/>
            <p:nvPr/>
          </p:nvSpPr>
          <p:spPr>
            <a:xfrm flipH="1">
              <a:off x="6405460" y="2033548"/>
              <a:ext cx="148755" cy="72544"/>
            </a:xfrm>
            <a:custGeom>
              <a:avLst/>
              <a:gdLst/>
              <a:ahLst/>
              <a:cxnLst/>
              <a:rect l="l" t="t" r="r" b="b"/>
              <a:pathLst>
                <a:path w="3326" h="1622" extrusionOk="0">
                  <a:moveTo>
                    <a:pt x="2128" y="1"/>
                  </a:moveTo>
                  <a:lnTo>
                    <a:pt x="2034" y="955"/>
                  </a:lnTo>
                  <a:lnTo>
                    <a:pt x="2034" y="955"/>
                  </a:lnTo>
                  <a:lnTo>
                    <a:pt x="2761" y="605"/>
                  </a:lnTo>
                  <a:cubicBezTo>
                    <a:pt x="2761" y="605"/>
                    <a:pt x="2903" y="1003"/>
                    <a:pt x="2894" y="1421"/>
                  </a:cubicBezTo>
                  <a:cubicBezTo>
                    <a:pt x="3087" y="1295"/>
                    <a:pt x="3227" y="1123"/>
                    <a:pt x="3325" y="884"/>
                  </a:cubicBezTo>
                  <a:lnTo>
                    <a:pt x="2128" y="1"/>
                  </a:lnTo>
                  <a:close/>
                  <a:moveTo>
                    <a:pt x="898" y="98"/>
                  </a:moveTo>
                  <a:lnTo>
                    <a:pt x="21" y="969"/>
                  </a:lnTo>
                  <a:lnTo>
                    <a:pt x="0" y="993"/>
                  </a:lnTo>
                  <a:cubicBezTo>
                    <a:pt x="255" y="1261"/>
                    <a:pt x="711" y="1503"/>
                    <a:pt x="1193" y="1622"/>
                  </a:cubicBezTo>
                  <a:cubicBezTo>
                    <a:pt x="1095" y="1388"/>
                    <a:pt x="1037" y="1126"/>
                    <a:pt x="1047" y="843"/>
                  </a:cubicBezTo>
                  <a:lnTo>
                    <a:pt x="1047" y="843"/>
                  </a:lnTo>
                  <a:lnTo>
                    <a:pt x="2034" y="955"/>
                  </a:lnTo>
                  <a:lnTo>
                    <a:pt x="898" y="98"/>
                  </a:lnTo>
                  <a:close/>
                </a:path>
              </a:pathLst>
            </a:custGeom>
            <a:solidFill>
              <a:srgbClr val="23C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14;p29">
              <a:extLst>
                <a:ext uri="{FF2B5EF4-FFF2-40B4-BE49-F238E27FC236}">
                  <a16:creationId xmlns:a16="http://schemas.microsoft.com/office/drawing/2014/main" id="{851A8A47-91F6-4328-9729-4A893E21654F}"/>
                </a:ext>
              </a:extLst>
            </p:cNvPr>
            <p:cNvSpPr/>
            <p:nvPr/>
          </p:nvSpPr>
          <p:spPr>
            <a:xfrm flipH="1">
              <a:off x="6422679" y="2060607"/>
              <a:ext cx="85917" cy="84575"/>
            </a:xfrm>
            <a:custGeom>
              <a:avLst/>
              <a:gdLst/>
              <a:ahLst/>
              <a:cxnLst/>
              <a:rect l="l" t="t" r="r" b="b"/>
              <a:pathLst>
                <a:path w="1921" h="1891" extrusionOk="0">
                  <a:moveTo>
                    <a:pt x="1741" y="0"/>
                  </a:moveTo>
                  <a:lnTo>
                    <a:pt x="1014" y="350"/>
                  </a:lnTo>
                  <a:lnTo>
                    <a:pt x="27" y="238"/>
                  </a:lnTo>
                  <a:lnTo>
                    <a:pt x="27" y="238"/>
                  </a:lnTo>
                  <a:cubicBezTo>
                    <a:pt x="0" y="925"/>
                    <a:pt x="385" y="1489"/>
                    <a:pt x="765" y="1843"/>
                  </a:cubicBezTo>
                  <a:cubicBezTo>
                    <a:pt x="881" y="1877"/>
                    <a:pt x="986" y="1890"/>
                    <a:pt x="1079" y="1890"/>
                  </a:cubicBezTo>
                  <a:cubicBezTo>
                    <a:pt x="1374" y="1890"/>
                    <a:pt x="1540" y="1758"/>
                    <a:pt x="1540" y="1758"/>
                  </a:cubicBezTo>
                  <a:cubicBezTo>
                    <a:pt x="1540" y="1758"/>
                    <a:pt x="1799" y="1456"/>
                    <a:pt x="1860" y="959"/>
                  </a:cubicBezTo>
                  <a:cubicBezTo>
                    <a:pt x="1921" y="493"/>
                    <a:pt x="1741" y="0"/>
                    <a:pt x="1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15;p29">
              <a:extLst>
                <a:ext uri="{FF2B5EF4-FFF2-40B4-BE49-F238E27FC236}">
                  <a16:creationId xmlns:a16="http://schemas.microsoft.com/office/drawing/2014/main" id="{DBE95813-D6CF-45E7-8B3D-C5DB263248E3}"/>
                </a:ext>
              </a:extLst>
            </p:cNvPr>
            <p:cNvSpPr/>
            <p:nvPr/>
          </p:nvSpPr>
          <p:spPr>
            <a:xfrm flipH="1">
              <a:off x="6383277" y="2139189"/>
              <a:ext cx="112126" cy="417642"/>
            </a:xfrm>
            <a:custGeom>
              <a:avLst/>
              <a:gdLst/>
              <a:ahLst/>
              <a:cxnLst/>
              <a:rect l="l" t="t" r="r" b="b"/>
              <a:pathLst>
                <a:path w="2507" h="9338" extrusionOk="0">
                  <a:moveTo>
                    <a:pt x="1245" y="1"/>
                  </a:moveTo>
                  <a:lnTo>
                    <a:pt x="470" y="86"/>
                  </a:lnTo>
                  <a:cubicBezTo>
                    <a:pt x="470" y="86"/>
                    <a:pt x="1" y="6740"/>
                    <a:pt x="14" y="7209"/>
                  </a:cubicBezTo>
                  <a:cubicBezTo>
                    <a:pt x="28" y="7679"/>
                    <a:pt x="889" y="9337"/>
                    <a:pt x="1337" y="9337"/>
                  </a:cubicBezTo>
                  <a:cubicBezTo>
                    <a:pt x="1339" y="9337"/>
                    <a:pt x="1341" y="9337"/>
                    <a:pt x="1344" y="9337"/>
                  </a:cubicBezTo>
                  <a:cubicBezTo>
                    <a:pt x="1789" y="9323"/>
                    <a:pt x="2506" y="7477"/>
                    <a:pt x="2459" y="6957"/>
                  </a:cubicBezTo>
                  <a:cubicBezTo>
                    <a:pt x="2412" y="6437"/>
                    <a:pt x="1245" y="1"/>
                    <a:pt x="1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816;p29">
              <a:extLst>
                <a:ext uri="{FF2B5EF4-FFF2-40B4-BE49-F238E27FC236}">
                  <a16:creationId xmlns:a16="http://schemas.microsoft.com/office/drawing/2014/main" id="{1BDD4C3A-A07A-47D2-B399-37807E0342D6}"/>
                </a:ext>
              </a:extLst>
            </p:cNvPr>
            <p:cNvSpPr/>
            <p:nvPr/>
          </p:nvSpPr>
          <p:spPr>
            <a:xfrm flipH="1">
              <a:off x="6439720" y="2139189"/>
              <a:ext cx="45" cy="224"/>
            </a:xfrm>
            <a:custGeom>
              <a:avLst/>
              <a:gdLst/>
              <a:ahLst/>
              <a:cxnLst/>
              <a:rect l="l" t="t" r="r" b="b"/>
              <a:pathLst>
                <a:path w="1" h="5" extrusionOk="0">
                  <a:moveTo>
                    <a:pt x="1" y="1"/>
                  </a:moveTo>
                  <a:lnTo>
                    <a:pt x="1" y="1"/>
                  </a:lnTo>
                  <a:lnTo>
                    <a:pt x="1" y="5"/>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817;p29">
              <a:extLst>
                <a:ext uri="{FF2B5EF4-FFF2-40B4-BE49-F238E27FC236}">
                  <a16:creationId xmlns:a16="http://schemas.microsoft.com/office/drawing/2014/main" id="{185B60AA-4CBA-46B6-BD9F-51002FCB0063}"/>
                </a:ext>
              </a:extLst>
            </p:cNvPr>
            <p:cNvSpPr/>
            <p:nvPr/>
          </p:nvSpPr>
          <p:spPr>
            <a:xfrm flipH="1">
              <a:off x="6438915" y="2139950"/>
              <a:ext cx="626" cy="3846"/>
            </a:xfrm>
            <a:custGeom>
              <a:avLst/>
              <a:gdLst/>
              <a:ahLst/>
              <a:cxnLst/>
              <a:rect l="l" t="t" r="r" b="b"/>
              <a:pathLst>
                <a:path w="14" h="86" extrusionOk="0">
                  <a:moveTo>
                    <a:pt x="0" y="1"/>
                  </a:moveTo>
                  <a:lnTo>
                    <a:pt x="8" y="54"/>
                  </a:lnTo>
                  <a:lnTo>
                    <a:pt x="8" y="54"/>
                  </a:lnTo>
                  <a:cubicBezTo>
                    <a:pt x="5" y="30"/>
                    <a:pt x="2" y="13"/>
                    <a:pt x="0" y="1"/>
                  </a:cubicBezTo>
                  <a:close/>
                  <a:moveTo>
                    <a:pt x="8" y="54"/>
                  </a:moveTo>
                  <a:cubicBezTo>
                    <a:pt x="10" y="64"/>
                    <a:pt x="11" y="74"/>
                    <a:pt x="13" y="86"/>
                  </a:cubicBezTo>
                  <a:lnTo>
                    <a:pt x="8" y="54"/>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818;p29">
              <a:extLst>
                <a:ext uri="{FF2B5EF4-FFF2-40B4-BE49-F238E27FC236}">
                  <a16:creationId xmlns:a16="http://schemas.microsoft.com/office/drawing/2014/main" id="{31799E78-2FC8-47CA-AC68-FF60345E1C77}"/>
                </a:ext>
              </a:extLst>
            </p:cNvPr>
            <p:cNvSpPr/>
            <p:nvPr/>
          </p:nvSpPr>
          <p:spPr>
            <a:xfrm flipH="1">
              <a:off x="6438915" y="2139189"/>
              <a:ext cx="35959" cy="13283"/>
            </a:xfrm>
            <a:custGeom>
              <a:avLst/>
              <a:gdLst/>
              <a:ahLst/>
              <a:cxnLst/>
              <a:rect l="l" t="t" r="r" b="b"/>
              <a:pathLst>
                <a:path w="804" h="297" extrusionOk="0">
                  <a:moveTo>
                    <a:pt x="786" y="1"/>
                  </a:moveTo>
                  <a:cubicBezTo>
                    <a:pt x="630" y="117"/>
                    <a:pt x="470" y="151"/>
                    <a:pt x="334" y="151"/>
                  </a:cubicBezTo>
                  <a:cubicBezTo>
                    <a:pt x="147" y="151"/>
                    <a:pt x="11" y="86"/>
                    <a:pt x="11" y="86"/>
                  </a:cubicBezTo>
                  <a:lnTo>
                    <a:pt x="1" y="263"/>
                  </a:lnTo>
                  <a:cubicBezTo>
                    <a:pt x="89" y="286"/>
                    <a:pt x="174" y="297"/>
                    <a:pt x="252" y="297"/>
                  </a:cubicBezTo>
                  <a:cubicBezTo>
                    <a:pt x="589" y="297"/>
                    <a:pt x="803" y="103"/>
                    <a:pt x="803" y="103"/>
                  </a:cubicBezTo>
                  <a:cubicBezTo>
                    <a:pt x="797" y="62"/>
                    <a:pt x="793" y="35"/>
                    <a:pt x="790" y="18"/>
                  </a:cubicBezTo>
                  <a:lnTo>
                    <a:pt x="790" y="15"/>
                  </a:lnTo>
                  <a:lnTo>
                    <a:pt x="790" y="11"/>
                  </a:lnTo>
                  <a:lnTo>
                    <a:pt x="790" y="8"/>
                  </a:lnTo>
                  <a:lnTo>
                    <a:pt x="786" y="8"/>
                  </a:lnTo>
                  <a:lnTo>
                    <a:pt x="786" y="5"/>
                  </a:lnTo>
                  <a:lnTo>
                    <a:pt x="786" y="1"/>
                  </a:lnTo>
                  <a:close/>
                </a:path>
              </a:pathLst>
            </a:custGeom>
            <a:solidFill>
              <a:srgbClr val="23C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819;p29">
              <a:extLst>
                <a:ext uri="{FF2B5EF4-FFF2-40B4-BE49-F238E27FC236}">
                  <a16:creationId xmlns:a16="http://schemas.microsoft.com/office/drawing/2014/main" id="{AA3C9FF8-CB01-4EE3-971C-7B4337BF0DD9}"/>
                </a:ext>
              </a:extLst>
            </p:cNvPr>
            <p:cNvSpPr/>
            <p:nvPr/>
          </p:nvSpPr>
          <p:spPr>
            <a:xfrm flipH="1">
              <a:off x="6463245" y="1931038"/>
              <a:ext cx="189500" cy="195269"/>
            </a:xfrm>
            <a:custGeom>
              <a:avLst/>
              <a:gdLst/>
              <a:ahLst/>
              <a:cxnLst/>
              <a:rect l="l" t="t" r="r" b="b"/>
              <a:pathLst>
                <a:path w="4237" h="4366" extrusionOk="0">
                  <a:moveTo>
                    <a:pt x="935" y="1"/>
                  </a:moveTo>
                  <a:cubicBezTo>
                    <a:pt x="935" y="1"/>
                    <a:pt x="170" y="293"/>
                    <a:pt x="0" y="1640"/>
                  </a:cubicBezTo>
                  <a:cubicBezTo>
                    <a:pt x="466" y="2727"/>
                    <a:pt x="1316" y="3655"/>
                    <a:pt x="2560" y="4366"/>
                  </a:cubicBezTo>
                  <a:lnTo>
                    <a:pt x="3250" y="3135"/>
                  </a:lnTo>
                  <a:lnTo>
                    <a:pt x="4237" y="3247"/>
                  </a:lnTo>
                  <a:lnTo>
                    <a:pt x="4237" y="3247"/>
                  </a:lnTo>
                  <a:lnTo>
                    <a:pt x="948" y="746"/>
                  </a:lnTo>
                  <a:lnTo>
                    <a:pt x="93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820;p29">
              <a:extLst>
                <a:ext uri="{FF2B5EF4-FFF2-40B4-BE49-F238E27FC236}">
                  <a16:creationId xmlns:a16="http://schemas.microsoft.com/office/drawing/2014/main" id="{BF3D4B2A-8EC3-4A0E-9261-B4F6BE64CAFB}"/>
                </a:ext>
              </a:extLst>
            </p:cNvPr>
            <p:cNvSpPr/>
            <p:nvPr/>
          </p:nvSpPr>
          <p:spPr>
            <a:xfrm flipH="1">
              <a:off x="6392088" y="1946423"/>
              <a:ext cx="71202" cy="146161"/>
            </a:xfrm>
            <a:custGeom>
              <a:avLst/>
              <a:gdLst/>
              <a:ahLst/>
              <a:cxnLst/>
              <a:rect l="l" t="t" r="r" b="b"/>
              <a:pathLst>
                <a:path w="1592" h="3268" extrusionOk="0">
                  <a:moveTo>
                    <a:pt x="201" y="0"/>
                  </a:moveTo>
                  <a:lnTo>
                    <a:pt x="205" y="956"/>
                  </a:lnTo>
                  <a:cubicBezTo>
                    <a:pt x="205" y="956"/>
                    <a:pt x="68" y="2214"/>
                    <a:pt x="1" y="2903"/>
                  </a:cubicBezTo>
                  <a:lnTo>
                    <a:pt x="728" y="2553"/>
                  </a:lnTo>
                  <a:lnTo>
                    <a:pt x="1517" y="3267"/>
                  </a:lnTo>
                  <a:cubicBezTo>
                    <a:pt x="1517" y="3267"/>
                    <a:pt x="1592" y="1194"/>
                    <a:pt x="1261" y="650"/>
                  </a:cubicBezTo>
                  <a:cubicBezTo>
                    <a:pt x="932" y="105"/>
                    <a:pt x="201" y="0"/>
                    <a:pt x="2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slow" p14:dur="7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ircle(in)">
                                      <p:cBhvr>
                                        <p:cTn id="7" dur="2000"/>
                                        <p:tgtEl>
                                          <p:spTgt spid="319"/>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000"/>
                                        <p:tgtEl>
                                          <p:spTgt spid="2"/>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20">
                                            <p:txEl>
                                              <p:pRg st="0" end="0"/>
                                            </p:txEl>
                                          </p:spTgt>
                                        </p:tgtEl>
                                        <p:attrNameLst>
                                          <p:attrName>style.visibility</p:attrName>
                                        </p:attrNameLst>
                                      </p:cBhvr>
                                      <p:to>
                                        <p:strVal val="visible"/>
                                      </p:to>
                                    </p:set>
                                    <p:animEffect transition="in" filter="barn(inVertical)">
                                      <p:cBhvr>
                                        <p:cTn id="15" dur="2000"/>
                                        <p:tgtEl>
                                          <p:spTgt spid="320">
                                            <p:txEl>
                                              <p:pRg st="0" end="0"/>
                                            </p:txEl>
                                          </p:spTgt>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320">
                                            <p:txEl>
                                              <p:pRg st="2" end="2"/>
                                            </p:txEl>
                                          </p:spTgt>
                                        </p:tgtEl>
                                        <p:attrNameLst>
                                          <p:attrName>style.visibility</p:attrName>
                                        </p:attrNameLst>
                                      </p:cBhvr>
                                      <p:to>
                                        <p:strVal val="visible"/>
                                      </p:to>
                                    </p:set>
                                    <p:animEffect transition="in" filter="barn(inVertical)">
                                      <p:cBhvr>
                                        <p:cTn id="19" dur="2000"/>
                                        <p:tgtEl>
                                          <p:spTgt spid="3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3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46"/>
        <p:cNvGrpSpPr/>
        <p:nvPr/>
      </p:nvGrpSpPr>
      <p:grpSpPr>
        <a:xfrm>
          <a:off x="0" y="0"/>
          <a:ext cx="0" cy="0"/>
          <a:chOff x="0" y="0"/>
          <a:chExt cx="0" cy="0"/>
        </a:xfrm>
      </p:grpSpPr>
      <p:sp>
        <p:nvSpPr>
          <p:cNvPr id="149" name="Google Shape;495;p27">
            <a:extLst>
              <a:ext uri="{FF2B5EF4-FFF2-40B4-BE49-F238E27FC236}">
                <a16:creationId xmlns:a16="http://schemas.microsoft.com/office/drawing/2014/main" id="{28D816B5-0EE2-412C-98FD-8074E4F85017}"/>
              </a:ext>
            </a:extLst>
          </p:cNvPr>
          <p:cNvSpPr txBox="1">
            <a:spLocks/>
          </p:cNvSpPr>
          <p:nvPr/>
        </p:nvSpPr>
        <p:spPr>
          <a:xfrm>
            <a:off x="6032090" y="1150066"/>
            <a:ext cx="2890683" cy="24884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200" dirty="0">
              <a:latin typeface="Dosis" panose="020B0604020202020204" charset="0"/>
            </a:endParaRPr>
          </a:p>
          <a:p>
            <a:pPr algn="just"/>
            <a:r>
              <a:rPr lang="es-MX" sz="1200" dirty="0">
                <a:latin typeface="Dosis" panose="020B0604020202020204" charset="0"/>
              </a:rPr>
              <a:t>La norma ISO 9001:2015 es una norma de sistemas de gestión de la calidad que se centra en todos los elementos de administración de calidad con los que una organización debe contar para tener un sistema efectivo que le permita administrar y mejorar sus productos y servicios.</a:t>
            </a:r>
          </a:p>
          <a:p>
            <a:pPr algn="just"/>
            <a:endParaRPr lang="es-MX" sz="1200" dirty="0">
              <a:latin typeface="Dosis" panose="020B0604020202020204" charset="0"/>
            </a:endParaRPr>
          </a:p>
          <a:p>
            <a:pPr algn="just"/>
            <a:r>
              <a:rPr lang="es-MX" sz="1200" dirty="0">
                <a:latin typeface="Dosis" panose="020B0604020202020204" charset="0"/>
              </a:rPr>
              <a:t>El Congreso está certificado bajo ésta Norma desde el año 2010.</a:t>
            </a:r>
          </a:p>
        </p:txBody>
      </p:sp>
      <p:sp>
        <p:nvSpPr>
          <p:cNvPr id="5" name="Título 4">
            <a:extLst>
              <a:ext uri="{FF2B5EF4-FFF2-40B4-BE49-F238E27FC236}">
                <a16:creationId xmlns:a16="http://schemas.microsoft.com/office/drawing/2014/main" id="{CE601C2C-2B8B-423F-BDA0-64443D9DD47F}"/>
              </a:ext>
            </a:extLst>
          </p:cNvPr>
          <p:cNvSpPr>
            <a:spLocks noGrp="1"/>
          </p:cNvSpPr>
          <p:nvPr>
            <p:ph type="title"/>
          </p:nvPr>
        </p:nvSpPr>
        <p:spPr>
          <a:xfrm>
            <a:off x="108153" y="118646"/>
            <a:ext cx="8917859" cy="451625"/>
          </a:xfrm>
        </p:spPr>
        <p:txBody>
          <a:bodyPr/>
          <a:lstStyle/>
          <a:p>
            <a:pPr algn="ctr"/>
            <a:r>
              <a:rPr lang="es-MX" sz="2600" dirty="0"/>
              <a:t>SISTEMA DE GESTIÓN DE CALIDAD DEL H. CONGRESO DEL ESTADO DE DURANGO</a:t>
            </a:r>
          </a:p>
        </p:txBody>
      </p:sp>
      <p:sp>
        <p:nvSpPr>
          <p:cNvPr id="6" name="Rectángulo 5">
            <a:extLst>
              <a:ext uri="{FF2B5EF4-FFF2-40B4-BE49-F238E27FC236}">
                <a16:creationId xmlns:a16="http://schemas.microsoft.com/office/drawing/2014/main" id="{D284D5FC-48C1-483B-8ABE-020ADFB44363}"/>
              </a:ext>
            </a:extLst>
          </p:cNvPr>
          <p:cNvSpPr/>
          <p:nvPr/>
        </p:nvSpPr>
        <p:spPr>
          <a:xfrm>
            <a:off x="835743" y="4830461"/>
            <a:ext cx="4572000" cy="307777"/>
          </a:xfrm>
          <a:prstGeom prst="rect">
            <a:avLst/>
          </a:prstGeom>
        </p:spPr>
        <p:txBody>
          <a:bodyPr>
            <a:spAutoFit/>
          </a:bodyPr>
          <a:lstStyle/>
          <a:p>
            <a:pPr algn="ctr"/>
            <a:r>
              <a:rPr lang="es-MX" dirty="0"/>
              <a:t>Diagrama de interacción de los procesos</a:t>
            </a:r>
          </a:p>
        </p:txBody>
      </p:sp>
      <p:pic>
        <p:nvPicPr>
          <p:cNvPr id="4" name="Imagen 3">
            <a:extLst>
              <a:ext uri="{FF2B5EF4-FFF2-40B4-BE49-F238E27FC236}">
                <a16:creationId xmlns:a16="http://schemas.microsoft.com/office/drawing/2014/main" id="{0B9B26A9-66E0-4B09-AA17-E6F115BD359A}"/>
              </a:ext>
            </a:extLst>
          </p:cNvPr>
          <p:cNvPicPr>
            <a:picLocks noChangeAspect="1"/>
          </p:cNvPicPr>
          <p:nvPr/>
        </p:nvPicPr>
        <p:blipFill>
          <a:blip r:embed="rId3"/>
          <a:stretch>
            <a:fillRect/>
          </a:stretch>
        </p:blipFill>
        <p:spPr>
          <a:xfrm>
            <a:off x="49161" y="917091"/>
            <a:ext cx="5923937" cy="37925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childTnLst>
                          </p:cTn>
                        </p:par>
                        <p:par>
                          <p:cTn id="13" fill="hold">
                            <p:stCondLst>
                              <p:cond delay="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24"/>
          <p:cNvSpPr txBox="1">
            <a:spLocks noGrp="1"/>
          </p:cNvSpPr>
          <p:nvPr>
            <p:ph type="subTitle" idx="1"/>
          </p:nvPr>
        </p:nvSpPr>
        <p:spPr>
          <a:xfrm>
            <a:off x="568347" y="1636642"/>
            <a:ext cx="8007306" cy="2618909"/>
          </a:xfrm>
          <a:prstGeom prst="rect">
            <a:avLst/>
          </a:prstGeom>
        </p:spPr>
        <p:txBody>
          <a:bodyPr spcFirstLastPara="1" wrap="square" lIns="91425" tIns="91425" rIns="91425" bIns="91425" anchor="t" anchorCtr="0">
            <a:noAutofit/>
          </a:bodyPr>
          <a:lstStyle/>
          <a:p>
            <a:pPr marL="0" lvl="0" indent="0" algn="just">
              <a:buNone/>
            </a:pPr>
            <a:r>
              <a:rPr lang="es-MX" sz="2000" dirty="0">
                <a:solidFill>
                  <a:schemeClr val="tx1"/>
                </a:solidFill>
                <a:latin typeface="Dosis" panose="020B0604020202020204" charset="0"/>
                <a:ea typeface="Dosis ExtraLight"/>
                <a:cs typeface="Dosis ExtraLight"/>
                <a:sym typeface="Dosis ExtraLight"/>
              </a:rPr>
              <a:t>Legislar bajo un sistema de gestión de calidad comprometidos con la satisfacción de las necesidades y expectativas de nuestros clientes, nuestro entorno y partes interesadas, cumpliendo con los requisitos legales y reglamentarios que nos apliquen, así como lograr las metas de nuestros objetivos y la mejora continua, con el fin de crear un marco jurídico que otorgue justicia, equidad, igualdad y seguridad, garantizando a la población de Durango, una mejor calidad de vida.</a:t>
            </a:r>
          </a:p>
          <a:p>
            <a:pPr marL="0" lvl="0" indent="0" algn="just">
              <a:buNone/>
            </a:pPr>
            <a:endParaRPr sz="2000" dirty="0">
              <a:solidFill>
                <a:schemeClr val="bg1">
                  <a:lumMod val="95000"/>
                </a:schemeClr>
              </a:solidFill>
              <a:latin typeface="Dosis" panose="020B0604020202020204" charset="0"/>
              <a:ea typeface="Dosis ExtraLight"/>
              <a:cs typeface="Dosis ExtraLight"/>
              <a:sym typeface="Dosis ExtraLight"/>
            </a:endParaRPr>
          </a:p>
        </p:txBody>
      </p:sp>
      <p:sp>
        <p:nvSpPr>
          <p:cNvPr id="95" name="Google Shape;331;p25">
            <a:extLst>
              <a:ext uri="{FF2B5EF4-FFF2-40B4-BE49-F238E27FC236}">
                <a16:creationId xmlns:a16="http://schemas.microsoft.com/office/drawing/2014/main" id="{67EF69B4-0242-48E9-BD4E-31957B875187}"/>
              </a:ext>
            </a:extLst>
          </p:cNvPr>
          <p:cNvSpPr txBox="1">
            <a:spLocks/>
          </p:cNvSpPr>
          <p:nvPr/>
        </p:nvSpPr>
        <p:spPr>
          <a:xfrm>
            <a:off x="2223108" y="490652"/>
            <a:ext cx="4697784" cy="9484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FFFFF"/>
              </a:buClr>
              <a:buSzPts val="2400"/>
              <a:buFont typeface="Staatliches"/>
              <a:buNone/>
              <a:defRPr sz="2800" b="0" i="0" u="none" strike="noStrike" cap="none">
                <a:solidFill>
                  <a:srgbClr val="FFFFFF"/>
                </a:solidFill>
                <a:latin typeface="Staatliches"/>
                <a:ea typeface="Staatliches"/>
                <a:cs typeface="Staatliches"/>
                <a:sym typeface="Staatliches"/>
              </a:defRPr>
            </a:lvl1pPr>
            <a:lvl2pPr marR="0" lvl="1"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2pPr>
            <a:lvl3pPr marR="0" lvl="2"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3pPr>
            <a:lvl4pPr marR="0" lvl="3"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4pPr>
            <a:lvl5pPr marR="0" lvl="4"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5pPr>
            <a:lvl6pPr marR="0" lvl="5"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6pPr>
            <a:lvl7pPr marR="0" lvl="6"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7pPr>
            <a:lvl8pPr marR="0" lvl="7"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8pPr>
            <a:lvl9pPr marR="0" lvl="8"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9pPr>
          </a:lstStyle>
          <a:p>
            <a:pPr algn="ctr"/>
            <a:r>
              <a:rPr lang="es-MX" sz="4000" spc="300" dirty="0">
                <a:solidFill>
                  <a:srgbClr val="CC9900"/>
                </a:solidFill>
              </a:rPr>
              <a:t>POLÍTICA DE CALIDAD</a:t>
            </a:r>
            <a:br>
              <a:rPr lang="es-MX" sz="3200" spc="300" dirty="0">
                <a:solidFill>
                  <a:srgbClr val="CC9900"/>
                </a:solidFill>
              </a:rPr>
            </a:br>
            <a:endParaRPr lang="es-MX" sz="3200" spc="300" dirty="0">
              <a:solidFill>
                <a:srgbClr val="CC9900"/>
              </a:solidFill>
            </a:endParaRPr>
          </a:p>
        </p:txBody>
      </p:sp>
    </p:spTree>
    <p:extLst>
      <p:ext uri="{BB962C8B-B14F-4D97-AF65-F5344CB8AC3E}">
        <p14:creationId xmlns:p14="http://schemas.microsoft.com/office/powerpoint/2010/main" val="620781530"/>
      </p:ext>
    </p:extLst>
  </p:cSld>
  <p:clrMapOvr>
    <a:masterClrMapping/>
  </p:clrMapOvr>
  <mc:AlternateContent xmlns:mc="http://schemas.openxmlformats.org/markup-compatibility/2006" xmlns:p14="http://schemas.microsoft.com/office/powerpoint/2010/main">
    <mc:Choice Requires="p14">
      <p:transition spd="slow" p14:dur="7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barn(inVertical)">
                                      <p:cBhvr>
                                        <p:cTn id="7" dur="2000"/>
                                        <p:tgtEl>
                                          <p:spTgt spid="320">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barn(inVertical)">
                                      <p:cBhvr>
                                        <p:cTn id="1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build="p"/>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24"/>
        <p:cNvGrpSpPr/>
        <p:nvPr/>
      </p:nvGrpSpPr>
      <p:grpSpPr>
        <a:xfrm>
          <a:off x="0" y="0"/>
          <a:ext cx="0" cy="0"/>
          <a:chOff x="0" y="0"/>
          <a:chExt cx="0" cy="0"/>
        </a:xfrm>
      </p:grpSpPr>
      <p:sp>
        <p:nvSpPr>
          <p:cNvPr id="325" name="Google Shape;325;p25"/>
          <p:cNvSpPr txBox="1">
            <a:spLocks noGrp="1"/>
          </p:cNvSpPr>
          <p:nvPr>
            <p:ph type="subTitle" idx="7"/>
          </p:nvPr>
        </p:nvSpPr>
        <p:spPr>
          <a:xfrm>
            <a:off x="668593" y="1426591"/>
            <a:ext cx="7806813" cy="3128196"/>
          </a:xfrm>
          <a:prstGeom prst="rect">
            <a:avLst/>
          </a:prstGeom>
        </p:spPr>
        <p:txBody>
          <a:bodyPr spcFirstLastPara="1" wrap="square" lIns="91425" tIns="91425" rIns="91425" bIns="91425" anchor="ctr" anchorCtr="0">
            <a:noAutofit/>
          </a:bodyPr>
          <a:lstStyle/>
          <a:p>
            <a:pPr marL="285750" lvl="0" indent="-285750" algn="just">
              <a:lnSpc>
                <a:spcPct val="100000"/>
              </a:lnSpc>
              <a:spcAft>
                <a:spcPts val="1200"/>
              </a:spcAft>
              <a:buClrTx/>
              <a:buFont typeface="Wingdings" panose="05000000000000000000" pitchFamily="2" charset="2"/>
              <a:buChar char="ü"/>
            </a:pPr>
            <a:r>
              <a:rPr lang="es-MX" sz="2000" dirty="0">
                <a:solidFill>
                  <a:schemeClr val="tx1"/>
                </a:solidFill>
                <a:latin typeface="Dosis" panose="020B0604020202020204" charset="0"/>
              </a:rPr>
              <a:t>Que el 100% de las iniciativas y dictámenes aprobados por el pleno cumplan con el proceso legislativo en tiempo y forma, según lo dispuesto por la Ley Orgánica del H. Congreso del Estado.</a:t>
            </a:r>
          </a:p>
          <a:p>
            <a:pPr marL="285750" lvl="0" indent="-285750" algn="just">
              <a:buClrTx/>
              <a:buFont typeface="Wingdings" panose="05000000000000000000" pitchFamily="2" charset="2"/>
              <a:buChar char="ü"/>
            </a:pPr>
            <a:r>
              <a:rPr lang="es-MX" sz="2000" dirty="0">
                <a:solidFill>
                  <a:schemeClr val="tx1"/>
                </a:solidFill>
                <a:latin typeface="Dosis" panose="020B0604020202020204" charset="0"/>
              </a:rPr>
              <a:t>Dictaminar el 100% de las cuentas públicas del Estado de Durango y los Municipios de conformidad a las leyes de la materia.</a:t>
            </a:r>
          </a:p>
          <a:p>
            <a:pPr marL="0" lvl="0" indent="0" algn="l" rtl="0">
              <a:spcBef>
                <a:spcPts val="0"/>
              </a:spcBef>
              <a:spcAft>
                <a:spcPts val="0"/>
              </a:spcAft>
              <a:buNone/>
            </a:pPr>
            <a:endParaRPr sz="2000" dirty="0">
              <a:solidFill>
                <a:schemeClr val="tx1">
                  <a:lumMod val="50000"/>
                  <a:lumOff val="50000"/>
                </a:schemeClr>
              </a:solidFill>
              <a:latin typeface="Dosis" panose="020B0604020202020204" charset="0"/>
            </a:endParaRPr>
          </a:p>
        </p:txBody>
      </p:sp>
      <p:sp>
        <p:nvSpPr>
          <p:cNvPr id="331" name="Google Shape;331;p25"/>
          <p:cNvSpPr txBox="1">
            <a:spLocks noGrp="1"/>
          </p:cNvSpPr>
          <p:nvPr>
            <p:ph type="title"/>
          </p:nvPr>
        </p:nvSpPr>
        <p:spPr>
          <a:xfrm>
            <a:off x="2223107" y="380063"/>
            <a:ext cx="4697784" cy="587723"/>
          </a:xfrm>
          <a:prstGeom prst="rect">
            <a:avLst/>
          </a:prstGeom>
        </p:spPr>
        <p:txBody>
          <a:bodyPr spcFirstLastPara="1" wrap="square" lIns="91425" tIns="91425" rIns="91425" bIns="91425" anchor="ctr" anchorCtr="0">
            <a:noAutofit/>
          </a:bodyPr>
          <a:lstStyle/>
          <a:p>
            <a:pPr lvl="0" algn="ctr"/>
            <a:r>
              <a:rPr lang="es-MX" sz="3200" spc="300" dirty="0"/>
              <a:t>OBJETIVOS DE CALIDAD</a:t>
            </a:r>
            <a:br>
              <a:rPr lang="es-MX" sz="3200" spc="300" dirty="0"/>
            </a:br>
            <a:endParaRPr sz="3200" spc="3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animEffect transition="in" filter="barn(inVertical)">
                                      <p:cBhvr>
                                        <p:cTn id="7" dur="500"/>
                                        <p:tgtEl>
                                          <p:spTgt spid="32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25">
                                            <p:txEl>
                                              <p:pRg st="1" end="1"/>
                                            </p:txEl>
                                          </p:spTgt>
                                        </p:tgtEl>
                                        <p:attrNameLst>
                                          <p:attrName>style.visibility</p:attrName>
                                        </p:attrNameLst>
                                      </p:cBhvr>
                                      <p:to>
                                        <p:strVal val="visible"/>
                                      </p:to>
                                    </p:set>
                                    <p:animEffect transition="in" filter="barn(inVertical)">
                                      <p:cBhvr>
                                        <p:cTn id="11" dur="500"/>
                                        <p:tgtEl>
                                          <p:spTgt spid="325">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1"/>
                                        </p:tgtEl>
                                        <p:attrNameLst>
                                          <p:attrName>style.visibility</p:attrName>
                                        </p:attrNameLst>
                                      </p:cBhvr>
                                      <p:to>
                                        <p:strVal val="visible"/>
                                      </p:to>
                                    </p:set>
                                    <p:animEffect transition="in" filter="barn(inVertical)">
                                      <p:cBhvr>
                                        <p:cTn id="15"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build="p"/>
      <p:bldP spid="3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24"/>
          <p:cNvSpPr txBox="1">
            <a:spLocks noGrp="1"/>
          </p:cNvSpPr>
          <p:nvPr>
            <p:ph type="subTitle" idx="1"/>
          </p:nvPr>
        </p:nvSpPr>
        <p:spPr>
          <a:xfrm>
            <a:off x="477933" y="901145"/>
            <a:ext cx="8007306" cy="1245708"/>
          </a:xfrm>
          <a:prstGeom prst="rect">
            <a:avLst/>
          </a:prstGeom>
        </p:spPr>
        <p:txBody>
          <a:bodyPr spcFirstLastPara="1" wrap="square" lIns="91425" tIns="91425" rIns="91425" bIns="91425" anchor="t" anchorCtr="0">
            <a:noAutofit/>
          </a:bodyPr>
          <a:lstStyle/>
          <a:p>
            <a:pPr marL="0" lvl="0" indent="0" algn="just">
              <a:buNone/>
            </a:pPr>
            <a:r>
              <a:rPr lang="es-MX" sz="2000" dirty="0">
                <a:solidFill>
                  <a:schemeClr val="tx1"/>
                </a:solidFill>
                <a:latin typeface="Dosis" panose="020B0604020202020204" charset="0"/>
                <a:ea typeface="Dosis ExtraLight"/>
                <a:cs typeface="Dosis ExtraLight"/>
                <a:sym typeface="Dosis ExtraLight"/>
              </a:rPr>
              <a:t>De conformidad con el capítulo cuarto de la Constitución Política del Estado Libre y Soberano de Durango, el Congreso tiene la facultad de iniciar, discutir y aprobar las normas jurídicas de aplicación en el Estado.</a:t>
            </a:r>
            <a:endParaRPr sz="2000" dirty="0">
              <a:solidFill>
                <a:schemeClr val="tx1"/>
              </a:solidFill>
              <a:latin typeface="Dosis" panose="020B0604020202020204" charset="0"/>
              <a:ea typeface="Dosis ExtraLight"/>
              <a:cs typeface="Dosis ExtraLight"/>
              <a:sym typeface="Dosis ExtraLight"/>
            </a:endParaRPr>
          </a:p>
        </p:txBody>
      </p:sp>
      <p:sp>
        <p:nvSpPr>
          <p:cNvPr id="95" name="Google Shape;331;p25">
            <a:extLst>
              <a:ext uri="{FF2B5EF4-FFF2-40B4-BE49-F238E27FC236}">
                <a16:creationId xmlns:a16="http://schemas.microsoft.com/office/drawing/2014/main" id="{67EF69B4-0242-48E9-BD4E-31957B875187}"/>
              </a:ext>
            </a:extLst>
          </p:cNvPr>
          <p:cNvSpPr txBox="1">
            <a:spLocks/>
          </p:cNvSpPr>
          <p:nvPr/>
        </p:nvSpPr>
        <p:spPr>
          <a:xfrm>
            <a:off x="1826110" y="53330"/>
            <a:ext cx="4697784" cy="9484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FFFFF"/>
              </a:buClr>
              <a:buSzPts val="2400"/>
              <a:buFont typeface="Staatliches"/>
              <a:buNone/>
              <a:defRPr sz="2800" b="0" i="0" u="none" strike="noStrike" cap="none">
                <a:solidFill>
                  <a:srgbClr val="FFFFFF"/>
                </a:solidFill>
                <a:latin typeface="Staatliches"/>
                <a:ea typeface="Staatliches"/>
                <a:cs typeface="Staatliches"/>
                <a:sym typeface="Staatliches"/>
              </a:defRPr>
            </a:lvl1pPr>
            <a:lvl2pPr marR="0" lvl="1"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2pPr>
            <a:lvl3pPr marR="0" lvl="2"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3pPr>
            <a:lvl4pPr marR="0" lvl="3"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4pPr>
            <a:lvl5pPr marR="0" lvl="4"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5pPr>
            <a:lvl6pPr marR="0" lvl="5"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6pPr>
            <a:lvl7pPr marR="0" lvl="6"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7pPr>
            <a:lvl8pPr marR="0" lvl="7"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8pPr>
            <a:lvl9pPr marR="0" lvl="8"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9pPr>
          </a:lstStyle>
          <a:p>
            <a:pPr algn="ctr"/>
            <a:r>
              <a:rPr lang="es-MX" sz="3200" spc="300" dirty="0">
                <a:solidFill>
                  <a:srgbClr val="CC9900"/>
                </a:solidFill>
              </a:rPr>
              <a:t>MISION</a:t>
            </a:r>
          </a:p>
        </p:txBody>
      </p:sp>
      <p:sp>
        <p:nvSpPr>
          <p:cNvPr id="4" name="Google Shape;320;p24">
            <a:extLst>
              <a:ext uri="{FF2B5EF4-FFF2-40B4-BE49-F238E27FC236}">
                <a16:creationId xmlns:a16="http://schemas.microsoft.com/office/drawing/2014/main" id="{8B879DBC-4953-4A89-8C13-59B7340F821B}"/>
              </a:ext>
            </a:extLst>
          </p:cNvPr>
          <p:cNvSpPr txBox="1">
            <a:spLocks/>
          </p:cNvSpPr>
          <p:nvPr/>
        </p:nvSpPr>
        <p:spPr>
          <a:xfrm>
            <a:off x="477933" y="2924330"/>
            <a:ext cx="8007306" cy="18735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20293B"/>
              </a:buClr>
              <a:buSzPts val="1000"/>
              <a:buFont typeface="Abel"/>
              <a:buChar char="●"/>
              <a:defRPr sz="1100" b="0" i="0" u="none" strike="noStrike" cap="none">
                <a:solidFill>
                  <a:srgbClr val="EFEFEF"/>
                </a:solidFill>
                <a:latin typeface="Abel"/>
                <a:ea typeface="Abel"/>
                <a:cs typeface="Abel"/>
                <a:sym typeface="Abel"/>
              </a:defRPr>
            </a:lvl1pPr>
            <a:lvl2pPr marL="914400" marR="0" lvl="1"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2pPr>
            <a:lvl3pPr marL="1371600" marR="0" lvl="2"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3pPr>
            <a:lvl4pPr marL="1828800" marR="0" lvl="3"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4pPr>
            <a:lvl5pPr marL="2286000" marR="0" lvl="4"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5pPr>
            <a:lvl6pPr marL="2743200" marR="0" lvl="5"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6pPr>
            <a:lvl7pPr marL="3200400" marR="0" lvl="6"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7pPr>
            <a:lvl8pPr marL="3657600" marR="0" lvl="7"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8pPr>
            <a:lvl9pPr marL="4114800" marR="0" lvl="8" indent="-298450" algn="l" rtl="0">
              <a:lnSpc>
                <a:spcPct val="100000"/>
              </a:lnSpc>
              <a:spcBef>
                <a:spcPts val="0"/>
              </a:spcBef>
              <a:spcAft>
                <a:spcPts val="0"/>
              </a:spcAft>
              <a:buClr>
                <a:srgbClr val="20293B"/>
              </a:buClr>
              <a:buSzPts val="1400"/>
              <a:buFont typeface="Arial"/>
              <a:buChar char="■"/>
              <a:defRPr sz="2800" b="0" i="0" u="none" strike="noStrike" cap="none">
                <a:solidFill>
                  <a:srgbClr val="EFEFEF"/>
                </a:solidFill>
                <a:latin typeface="Fira Sans Condensed ExtraLight"/>
                <a:ea typeface="Fira Sans Condensed ExtraLight"/>
                <a:cs typeface="Fira Sans Condensed ExtraLight"/>
                <a:sym typeface="Fira Sans Condensed ExtraLight"/>
              </a:defRPr>
            </a:lvl9pPr>
          </a:lstStyle>
          <a:p>
            <a:pPr marL="0" indent="0" algn="just">
              <a:buNone/>
            </a:pPr>
            <a:r>
              <a:rPr lang="es-MX" sz="2000" dirty="0">
                <a:solidFill>
                  <a:schemeClr val="tx1"/>
                </a:solidFill>
                <a:latin typeface="Dosis" panose="020B0604020202020204" charset="0"/>
                <a:ea typeface="Dosis ExtraLight"/>
                <a:cs typeface="Dosis ExtraLight"/>
                <a:sym typeface="Dosis ExtraLight"/>
              </a:rPr>
              <a:t>Que el Congreso del Estado se consolide y reconozca por la ciudadanía como un espacio de representación plural, con absoluta autonomía en sus decisiones para la conformación de un marco jurídico que contribuya a una mejor calidad de vida para la sociedad, dentro de un contexto de credibilidad y transparencia en el ejercicio de sus funciones</a:t>
            </a:r>
          </a:p>
        </p:txBody>
      </p:sp>
      <p:sp>
        <p:nvSpPr>
          <p:cNvPr id="5" name="Google Shape;331;p25">
            <a:extLst>
              <a:ext uri="{FF2B5EF4-FFF2-40B4-BE49-F238E27FC236}">
                <a16:creationId xmlns:a16="http://schemas.microsoft.com/office/drawing/2014/main" id="{F98584C0-5BDA-445A-9933-829C53769353}"/>
              </a:ext>
            </a:extLst>
          </p:cNvPr>
          <p:cNvSpPr txBox="1">
            <a:spLocks/>
          </p:cNvSpPr>
          <p:nvPr/>
        </p:nvSpPr>
        <p:spPr>
          <a:xfrm>
            <a:off x="1826110" y="2221305"/>
            <a:ext cx="4697784" cy="9484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FFFFF"/>
              </a:buClr>
              <a:buSzPts val="2400"/>
              <a:buFont typeface="Staatliches"/>
              <a:buNone/>
              <a:defRPr sz="2800" b="0" i="0" u="none" strike="noStrike" cap="none">
                <a:solidFill>
                  <a:srgbClr val="FFFFFF"/>
                </a:solidFill>
                <a:latin typeface="Staatliches"/>
                <a:ea typeface="Staatliches"/>
                <a:cs typeface="Staatliches"/>
                <a:sym typeface="Staatliches"/>
              </a:defRPr>
            </a:lvl1pPr>
            <a:lvl2pPr marR="0" lvl="1"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2pPr>
            <a:lvl3pPr marR="0" lvl="2"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3pPr>
            <a:lvl4pPr marR="0" lvl="3"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4pPr>
            <a:lvl5pPr marR="0" lvl="4"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5pPr>
            <a:lvl6pPr marR="0" lvl="5"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6pPr>
            <a:lvl7pPr marR="0" lvl="6"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7pPr>
            <a:lvl8pPr marR="0" lvl="7"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8pPr>
            <a:lvl9pPr marR="0" lvl="8"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9pPr>
          </a:lstStyle>
          <a:p>
            <a:pPr algn="ctr"/>
            <a:r>
              <a:rPr lang="es-MX" sz="3200" spc="300" dirty="0">
                <a:solidFill>
                  <a:srgbClr val="CC9900"/>
                </a:solidFill>
              </a:rPr>
              <a:t>VISION</a:t>
            </a:r>
          </a:p>
        </p:txBody>
      </p:sp>
    </p:spTree>
    <p:extLst>
      <p:ext uri="{BB962C8B-B14F-4D97-AF65-F5344CB8AC3E}">
        <p14:creationId xmlns:p14="http://schemas.microsoft.com/office/powerpoint/2010/main" val="3945487735"/>
      </p:ext>
    </p:extLst>
  </p:cSld>
  <p:clrMapOvr>
    <a:masterClrMapping/>
  </p:clrMapOvr>
  <mc:AlternateContent xmlns:mc="http://schemas.openxmlformats.org/markup-compatibility/2006" xmlns:p14="http://schemas.microsoft.com/office/powerpoint/2010/main">
    <mc:Choice Requires="p14">
      <p:transition spd="slow" p14:dur="7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barn(inVertical)">
                                      <p:cBhvr>
                                        <p:cTn id="7" dur="2000"/>
                                        <p:tgtEl>
                                          <p:spTgt spid="320">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barn(inVertical)">
                                      <p:cBhvr>
                                        <p:cTn id="11" dur="500"/>
                                        <p:tgtEl>
                                          <p:spTgt spid="95"/>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2000"/>
                                        <p:tgtEl>
                                          <p:spTgt spid="4">
                                            <p:txEl>
                                              <p:pRg st="0" end="0"/>
                                            </p:txEl>
                                          </p:spTgt>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build="p"/>
      <p:bldP spid="95" grpId="0"/>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24"/>
          <p:cNvSpPr txBox="1">
            <a:spLocks noGrp="1"/>
          </p:cNvSpPr>
          <p:nvPr>
            <p:ph type="subTitle" idx="1"/>
          </p:nvPr>
        </p:nvSpPr>
        <p:spPr>
          <a:xfrm>
            <a:off x="328846" y="965849"/>
            <a:ext cx="8007306" cy="4013754"/>
          </a:xfrm>
          <a:prstGeom prst="rect">
            <a:avLst/>
          </a:prstGeom>
        </p:spPr>
        <p:txBody>
          <a:bodyPr spcFirstLastPara="1" wrap="square" lIns="91425" tIns="91425" rIns="91425" bIns="91425" anchor="t" anchorCtr="0">
            <a:noAutofit/>
          </a:bodyPr>
          <a:lstStyle/>
          <a:p>
            <a:pPr marL="0" lvl="0" indent="0" algn="just">
              <a:buNone/>
            </a:pPr>
            <a:r>
              <a:rPr lang="es-MX" sz="1800" dirty="0">
                <a:solidFill>
                  <a:schemeClr val="tx1"/>
                </a:solidFill>
                <a:latin typeface="Dosis" panose="020B0604020202020204" charset="0"/>
                <a:ea typeface="Dosis ExtraLight"/>
                <a:cs typeface="Dosis ExtraLight"/>
                <a:sym typeface="Dosis ExtraLight"/>
              </a:rPr>
              <a:t>El Congreso del Estado cumple con sus funciones y responsabilidades atendiendo a principios de: </a:t>
            </a:r>
          </a:p>
          <a:p>
            <a:pPr marL="285750" indent="-285750" algn="just">
              <a:buClr>
                <a:schemeClr val="bg1"/>
              </a:buClr>
            </a:pPr>
            <a:r>
              <a:rPr lang="es-MX" sz="1800" dirty="0">
                <a:solidFill>
                  <a:schemeClr val="tx1"/>
                </a:solidFill>
                <a:latin typeface="Dosis" panose="020B0604020202020204" charset="0"/>
                <a:ea typeface="Dosis ExtraLight"/>
                <a:cs typeface="Dosis ExtraLight"/>
                <a:sym typeface="Dosis ExtraLight"/>
              </a:rPr>
              <a:t>Compromiso y responsabilidad con la sociedad.</a:t>
            </a:r>
          </a:p>
          <a:p>
            <a:pPr marL="285750" indent="-285750" algn="just">
              <a:buClr>
                <a:schemeClr val="bg1"/>
              </a:buClr>
            </a:pPr>
            <a:r>
              <a:rPr lang="es-MX" sz="1800" dirty="0">
                <a:solidFill>
                  <a:schemeClr val="tx1"/>
                </a:solidFill>
                <a:latin typeface="Dosis" panose="020B0604020202020204" charset="0"/>
                <a:ea typeface="Dosis ExtraLight"/>
                <a:cs typeface="Dosis ExtraLight"/>
                <a:sym typeface="Dosis ExtraLight"/>
              </a:rPr>
              <a:t>Objetividad e imparcialidad en el desarrollo de sus funciones.</a:t>
            </a:r>
          </a:p>
          <a:p>
            <a:pPr marL="285750" indent="-285750" algn="just">
              <a:buClr>
                <a:schemeClr val="bg1"/>
              </a:buClr>
            </a:pPr>
            <a:r>
              <a:rPr lang="es-MX" sz="1800" dirty="0">
                <a:solidFill>
                  <a:schemeClr val="tx1"/>
                </a:solidFill>
                <a:latin typeface="Dosis" panose="020B0604020202020204" charset="0"/>
                <a:ea typeface="Dosis ExtraLight"/>
                <a:cs typeface="Dosis ExtraLight"/>
                <a:sym typeface="Dosis ExtraLight"/>
              </a:rPr>
              <a:t>Eficiencia y eficacia en el desarrollo de los procesos legislativos y administrativos.</a:t>
            </a:r>
          </a:p>
          <a:p>
            <a:pPr marL="285750" indent="-285750" algn="just">
              <a:buClr>
                <a:schemeClr val="bg1"/>
              </a:buClr>
            </a:pPr>
            <a:r>
              <a:rPr lang="es-MX" sz="1800" dirty="0">
                <a:solidFill>
                  <a:schemeClr val="tx1"/>
                </a:solidFill>
                <a:latin typeface="Dosis" panose="020B0604020202020204" charset="0"/>
                <a:ea typeface="Dosis ExtraLight"/>
                <a:cs typeface="Dosis ExtraLight"/>
                <a:sym typeface="Dosis ExtraLight"/>
              </a:rPr>
              <a:t>Compromiso con la mejora continua.</a:t>
            </a:r>
          </a:p>
          <a:p>
            <a:pPr marL="285750" indent="-285750" algn="just">
              <a:buClr>
                <a:schemeClr val="bg1"/>
              </a:buClr>
            </a:pPr>
            <a:r>
              <a:rPr lang="es-MX" sz="1800" dirty="0">
                <a:solidFill>
                  <a:schemeClr val="tx1"/>
                </a:solidFill>
                <a:latin typeface="Dosis" panose="020B0604020202020204" charset="0"/>
                <a:ea typeface="Dosis ExtraLight"/>
                <a:cs typeface="Dosis ExtraLight"/>
                <a:sym typeface="Dosis ExtraLight"/>
              </a:rPr>
              <a:t>Transparencia en el funcionamiento del H. Congreso en lo general.</a:t>
            </a:r>
          </a:p>
          <a:p>
            <a:pPr marL="285750" indent="-285750" algn="just"/>
            <a:endParaRPr lang="es-MX" sz="1800" dirty="0">
              <a:solidFill>
                <a:schemeClr val="tx1"/>
              </a:solidFill>
              <a:latin typeface="Dosis" panose="020B0604020202020204" charset="0"/>
              <a:ea typeface="Dosis ExtraLight"/>
              <a:cs typeface="Dosis ExtraLight"/>
              <a:sym typeface="Dosis ExtraLight"/>
            </a:endParaRPr>
          </a:p>
          <a:p>
            <a:pPr marL="0" lvl="0" indent="0" algn="just">
              <a:buNone/>
            </a:pPr>
            <a:r>
              <a:rPr lang="es-MX" sz="1800" dirty="0">
                <a:solidFill>
                  <a:schemeClr val="tx1"/>
                </a:solidFill>
                <a:latin typeface="Dosis" panose="020B0604020202020204" charset="0"/>
                <a:ea typeface="Dosis ExtraLight"/>
                <a:cs typeface="Dosis ExtraLight"/>
                <a:sym typeface="Dosis ExtraLight"/>
              </a:rPr>
              <a:t>La función que este Congreso realiza, es fundamental para la vida armónica y conservación del estado de derecho de nuestra entidad federativa. Con lo anterior los ciudadanos destinatarios de las leyes encuentran como resultado de los trabajos legislativos el respeto de sus garantías.</a:t>
            </a:r>
            <a:endParaRPr sz="1800" dirty="0">
              <a:solidFill>
                <a:schemeClr val="tx1"/>
              </a:solidFill>
              <a:latin typeface="Dosis" panose="020B0604020202020204" charset="0"/>
              <a:ea typeface="Dosis ExtraLight"/>
              <a:cs typeface="Dosis ExtraLight"/>
              <a:sym typeface="Dosis ExtraLight"/>
            </a:endParaRPr>
          </a:p>
        </p:txBody>
      </p:sp>
      <p:sp>
        <p:nvSpPr>
          <p:cNvPr id="95" name="Google Shape;331;p25">
            <a:extLst>
              <a:ext uri="{FF2B5EF4-FFF2-40B4-BE49-F238E27FC236}">
                <a16:creationId xmlns:a16="http://schemas.microsoft.com/office/drawing/2014/main" id="{67EF69B4-0242-48E9-BD4E-31957B875187}"/>
              </a:ext>
            </a:extLst>
          </p:cNvPr>
          <p:cNvSpPr txBox="1">
            <a:spLocks/>
          </p:cNvSpPr>
          <p:nvPr/>
        </p:nvSpPr>
        <p:spPr>
          <a:xfrm>
            <a:off x="1686962" y="255479"/>
            <a:ext cx="4697784" cy="710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FFFFF"/>
              </a:buClr>
              <a:buSzPts val="2400"/>
              <a:buFont typeface="Staatliches"/>
              <a:buNone/>
              <a:defRPr sz="2800" b="0" i="0" u="none" strike="noStrike" cap="none">
                <a:solidFill>
                  <a:srgbClr val="FFFFFF"/>
                </a:solidFill>
                <a:latin typeface="Staatliches"/>
                <a:ea typeface="Staatliches"/>
                <a:cs typeface="Staatliches"/>
                <a:sym typeface="Staatliches"/>
              </a:defRPr>
            </a:lvl1pPr>
            <a:lvl2pPr marR="0" lvl="1"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2pPr>
            <a:lvl3pPr marR="0" lvl="2"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3pPr>
            <a:lvl4pPr marR="0" lvl="3"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4pPr>
            <a:lvl5pPr marR="0" lvl="4"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5pPr>
            <a:lvl6pPr marR="0" lvl="5"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6pPr>
            <a:lvl7pPr marR="0" lvl="6"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7pPr>
            <a:lvl8pPr marR="0" lvl="7"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8pPr>
            <a:lvl9pPr marR="0" lvl="8" algn="l" rtl="0">
              <a:lnSpc>
                <a:spcPct val="100000"/>
              </a:lnSpc>
              <a:spcBef>
                <a:spcPts val="0"/>
              </a:spcBef>
              <a:spcAft>
                <a:spcPts val="0"/>
              </a:spcAft>
              <a:buClr>
                <a:srgbClr val="FFFFFF"/>
              </a:buClr>
              <a:buSzPts val="2400"/>
              <a:buFont typeface="Josefin Sans"/>
              <a:buNone/>
              <a:defRPr sz="2400" b="1" i="0" u="none" strike="noStrike" cap="none">
                <a:solidFill>
                  <a:srgbClr val="FFFFFF"/>
                </a:solidFill>
                <a:latin typeface="Josefin Sans"/>
                <a:ea typeface="Josefin Sans"/>
                <a:cs typeface="Josefin Sans"/>
                <a:sym typeface="Josefin Sans"/>
              </a:defRPr>
            </a:lvl9pPr>
          </a:lstStyle>
          <a:p>
            <a:pPr algn="ctr"/>
            <a:r>
              <a:rPr lang="es-MX" sz="3200" spc="300" dirty="0">
                <a:solidFill>
                  <a:srgbClr val="CC9900"/>
                </a:solidFill>
              </a:rPr>
              <a:t>FILOSOFÍA</a:t>
            </a:r>
            <a:br>
              <a:rPr lang="es-MX" sz="3200" spc="300" dirty="0"/>
            </a:br>
            <a:endParaRPr lang="es-MX" sz="3200" spc="300" dirty="0"/>
          </a:p>
        </p:txBody>
      </p:sp>
    </p:spTree>
    <p:extLst>
      <p:ext uri="{BB962C8B-B14F-4D97-AF65-F5344CB8AC3E}">
        <p14:creationId xmlns:p14="http://schemas.microsoft.com/office/powerpoint/2010/main" val="1743277965"/>
      </p:ext>
    </p:extLst>
  </p:cSld>
  <p:clrMapOvr>
    <a:masterClrMapping/>
  </p:clrMapOvr>
  <mc:AlternateContent xmlns:mc="http://schemas.openxmlformats.org/markup-compatibility/2006" xmlns:p14="http://schemas.microsoft.com/office/powerpoint/2010/main">
    <mc:Choice Requires="p14">
      <p:transition spd="slow" p14:dur="7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0">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20">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20">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20">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20">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20">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build="p"/>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149" name="Google Shape;495;p27">
            <a:extLst>
              <a:ext uri="{FF2B5EF4-FFF2-40B4-BE49-F238E27FC236}">
                <a16:creationId xmlns:a16="http://schemas.microsoft.com/office/drawing/2014/main" id="{28D816B5-0EE2-412C-98FD-8074E4F85017}"/>
              </a:ext>
            </a:extLst>
          </p:cNvPr>
          <p:cNvSpPr txBox="1">
            <a:spLocks/>
          </p:cNvSpPr>
          <p:nvPr/>
        </p:nvSpPr>
        <p:spPr>
          <a:xfrm>
            <a:off x="5090160" y="1150066"/>
            <a:ext cx="3832613" cy="274121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600" dirty="0">
              <a:latin typeface="Dosis" panose="020B0604020202020204" charset="0"/>
            </a:endParaRPr>
          </a:p>
          <a:p>
            <a:pPr algn="just"/>
            <a:r>
              <a:rPr lang="es-MX" sz="1600" dirty="0">
                <a:latin typeface="Dosis" panose="020B0604020202020204" charset="0"/>
              </a:rPr>
              <a:t>El Congreso del Estado ejerce las funciones del Poder Legislativo. Se elige e integra conforme a lo establece la Constitución Política del Estado Libre y Soberano de Durango.</a:t>
            </a:r>
          </a:p>
          <a:p>
            <a:pPr algn="just"/>
            <a:endParaRPr lang="es-MX" sz="1600" dirty="0">
              <a:latin typeface="Dosis" panose="020B0604020202020204" charset="0"/>
            </a:endParaRPr>
          </a:p>
          <a:p>
            <a:pPr algn="just"/>
            <a:r>
              <a:rPr lang="es-MX" sz="1600" dirty="0">
                <a:latin typeface="Dosis" panose="020B0604020202020204" charset="0"/>
              </a:rPr>
              <a:t>El ejercicio constitucional de una legislatura es de 3 años y su instalación es el día 1 de Septiembre del año de la elección para celebrar sesiones de manera permanente.</a:t>
            </a:r>
          </a:p>
        </p:txBody>
      </p:sp>
      <p:sp>
        <p:nvSpPr>
          <p:cNvPr id="5" name="Título 4">
            <a:extLst>
              <a:ext uri="{FF2B5EF4-FFF2-40B4-BE49-F238E27FC236}">
                <a16:creationId xmlns:a16="http://schemas.microsoft.com/office/drawing/2014/main" id="{CE601C2C-2B8B-423F-BDA0-64443D9DD47F}"/>
              </a:ext>
            </a:extLst>
          </p:cNvPr>
          <p:cNvSpPr>
            <a:spLocks noGrp="1"/>
          </p:cNvSpPr>
          <p:nvPr>
            <p:ph type="title"/>
          </p:nvPr>
        </p:nvSpPr>
        <p:spPr>
          <a:xfrm>
            <a:off x="108153" y="118646"/>
            <a:ext cx="8917859" cy="755114"/>
          </a:xfrm>
        </p:spPr>
        <p:txBody>
          <a:bodyPr anchor="ctr"/>
          <a:lstStyle/>
          <a:p>
            <a:pPr algn="ctr"/>
            <a:r>
              <a:rPr lang="es-MX" dirty="0"/>
              <a:t>Poder legislativo</a:t>
            </a:r>
          </a:p>
        </p:txBody>
      </p:sp>
      <p:pic>
        <p:nvPicPr>
          <p:cNvPr id="7" name="Imagen 6">
            <a:extLst>
              <a:ext uri="{FF2B5EF4-FFF2-40B4-BE49-F238E27FC236}">
                <a16:creationId xmlns:a16="http://schemas.microsoft.com/office/drawing/2014/main" id="{960E7C24-DCF5-4947-9D06-C08205235ADA}"/>
              </a:ext>
            </a:extLst>
          </p:cNvPr>
          <p:cNvPicPr>
            <a:picLocks noChangeAspect="1"/>
          </p:cNvPicPr>
          <p:nvPr/>
        </p:nvPicPr>
        <p:blipFill>
          <a:blip r:embed="rId3"/>
          <a:srcRect/>
          <a:stretch/>
        </p:blipFill>
        <p:spPr>
          <a:xfrm>
            <a:off x="186610" y="1052277"/>
            <a:ext cx="4558966" cy="3038946"/>
          </a:xfrm>
          <a:prstGeom prst="rect">
            <a:avLst/>
          </a:prstGeom>
          <a:ln>
            <a:noFill/>
          </a:ln>
          <a:effectLst>
            <a:outerShdw blurRad="190500" algn="tl" rotWithShape="0">
              <a:srgbClr val="000000">
                <a:alpha val="70000"/>
              </a:srgbClr>
            </a:outerShdw>
          </a:effectLst>
        </p:spPr>
      </p:pic>
      <p:sp>
        <p:nvSpPr>
          <p:cNvPr id="8" name="Google Shape;495;p27">
            <a:extLst>
              <a:ext uri="{FF2B5EF4-FFF2-40B4-BE49-F238E27FC236}">
                <a16:creationId xmlns:a16="http://schemas.microsoft.com/office/drawing/2014/main" id="{F08AD6EF-C388-4925-B5D8-1FB272A6B4B9}"/>
              </a:ext>
            </a:extLst>
          </p:cNvPr>
          <p:cNvSpPr txBox="1">
            <a:spLocks/>
          </p:cNvSpPr>
          <p:nvPr/>
        </p:nvSpPr>
        <p:spPr>
          <a:xfrm>
            <a:off x="108153" y="4110062"/>
            <a:ext cx="7156247" cy="9147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600" dirty="0">
              <a:latin typeface="Dosis" panose="020B0604020202020204" charset="0"/>
            </a:endParaRPr>
          </a:p>
          <a:p>
            <a:pPr algn="just"/>
            <a:r>
              <a:rPr lang="es-MX" sz="1600" dirty="0">
                <a:latin typeface="Dosis" panose="020B0604020202020204" charset="0"/>
              </a:rPr>
              <a:t>Los Diputados de la Legislatura se agruparan en las formas partidistas previstas por la Ley Orgánica del H. Congreso del Estado de Durango.</a:t>
            </a:r>
          </a:p>
        </p:txBody>
      </p:sp>
    </p:spTree>
    <p:extLst>
      <p:ext uri="{BB962C8B-B14F-4D97-AF65-F5344CB8AC3E}">
        <p14:creationId xmlns:p14="http://schemas.microsoft.com/office/powerpoint/2010/main" val="3023801353"/>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wheel(1)">
                                      <p:cBhvr>
                                        <p:cTn id="11" dur="2000"/>
                                        <p:tgtEl>
                                          <p:spTgt spid="14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94"/>
        <p:cNvGrpSpPr/>
        <p:nvPr/>
      </p:nvGrpSpPr>
      <p:grpSpPr>
        <a:xfrm>
          <a:off x="0" y="0"/>
          <a:ext cx="0" cy="0"/>
          <a:chOff x="0" y="0"/>
          <a:chExt cx="0" cy="0"/>
        </a:xfrm>
      </p:grpSpPr>
      <p:sp>
        <p:nvSpPr>
          <p:cNvPr id="501" name="Google Shape;501;p27"/>
          <p:cNvSpPr txBox="1">
            <a:spLocks noGrp="1"/>
          </p:cNvSpPr>
          <p:nvPr>
            <p:ph type="ctrTitle"/>
          </p:nvPr>
        </p:nvSpPr>
        <p:spPr>
          <a:xfrm>
            <a:off x="0" y="16982"/>
            <a:ext cx="9144000" cy="504000"/>
          </a:xfrm>
          <a:prstGeom prst="rect">
            <a:avLst/>
          </a:prstGeom>
        </p:spPr>
        <p:txBody>
          <a:bodyPr spcFirstLastPara="1" wrap="square" lIns="91425" tIns="91425" rIns="91425" bIns="91425" anchor="t" anchorCtr="0">
            <a:noAutofit/>
          </a:bodyPr>
          <a:lstStyle/>
          <a:p>
            <a:pPr lvl="0" algn="ctr"/>
            <a:r>
              <a:rPr lang="es-MX" sz="4000" spc="600" dirty="0"/>
              <a:t>SISTEMA DE GESTIÓN DE CALIDAD</a:t>
            </a:r>
            <a:endParaRPr sz="2400" spc="600" dirty="0"/>
          </a:p>
        </p:txBody>
      </p:sp>
      <p:sp>
        <p:nvSpPr>
          <p:cNvPr id="503" name="Google Shape;503;p27"/>
          <p:cNvSpPr txBox="1">
            <a:spLocks noGrp="1"/>
          </p:cNvSpPr>
          <p:nvPr>
            <p:ph type="subTitle" idx="6"/>
          </p:nvPr>
        </p:nvSpPr>
        <p:spPr>
          <a:xfrm>
            <a:off x="514170" y="1016405"/>
            <a:ext cx="8115659" cy="965150"/>
          </a:xfrm>
          <a:prstGeom prst="rect">
            <a:avLst/>
          </a:prstGeom>
        </p:spPr>
        <p:txBody>
          <a:bodyPr spcFirstLastPara="1" wrap="square" lIns="91425" tIns="91425" rIns="91425" bIns="91425" anchor="ctr" anchorCtr="0">
            <a:noAutofit/>
          </a:bodyPr>
          <a:lstStyle/>
          <a:p>
            <a:pPr marL="0" lvl="0" indent="0" algn="just">
              <a:spcAft>
                <a:spcPts val="1600"/>
              </a:spcAft>
            </a:pPr>
            <a:r>
              <a:rPr lang="es-MX" dirty="0">
                <a:solidFill>
                  <a:schemeClr val="tx1"/>
                </a:solidFill>
                <a:latin typeface="Dosis" panose="020B0604020202020204" charset="0"/>
              </a:rPr>
              <a:t>El H. Congreso del Estado de Durango cuenta con una página para dar a conocer el trabajo realizado. Dentro de ésta, se tiene un apartado destinado al Sistema de Gestión de Calidad en donde se puede consultar todo lo relativo al mismo.</a:t>
            </a:r>
          </a:p>
        </p:txBody>
      </p:sp>
      <p:sp>
        <p:nvSpPr>
          <p:cNvPr id="77" name="Google Shape;503;p27">
            <a:extLst>
              <a:ext uri="{FF2B5EF4-FFF2-40B4-BE49-F238E27FC236}">
                <a16:creationId xmlns:a16="http://schemas.microsoft.com/office/drawing/2014/main" id="{093990AD-8985-4072-8FEB-7A51572B2668}"/>
              </a:ext>
            </a:extLst>
          </p:cNvPr>
          <p:cNvSpPr txBox="1">
            <a:spLocks/>
          </p:cNvSpPr>
          <p:nvPr/>
        </p:nvSpPr>
        <p:spPr>
          <a:xfrm>
            <a:off x="107770" y="2302686"/>
            <a:ext cx="3943623" cy="14230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1pPr>
            <a:lvl2pPr marL="914400" marR="0" lvl="1"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2pPr>
            <a:lvl3pPr marL="1371600" marR="0" lvl="2"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3pPr>
            <a:lvl4pPr marL="1828800" marR="0" lvl="3"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4pPr>
            <a:lvl5pPr marL="2286000" marR="0" lvl="4"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5pPr>
            <a:lvl6pPr marL="2743200" marR="0" lvl="5"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6pPr>
            <a:lvl7pPr marL="3200400" marR="0" lvl="6"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7pPr>
            <a:lvl8pPr marL="3657600" marR="0" lvl="7"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8pPr>
            <a:lvl9pPr marL="4114800" marR="0" lvl="8" indent="-298450" algn="l" rtl="0">
              <a:lnSpc>
                <a:spcPct val="100000"/>
              </a:lnSpc>
              <a:spcBef>
                <a:spcPts val="1600"/>
              </a:spcBef>
              <a:spcAft>
                <a:spcPts val="160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9pPr>
          </a:lstStyle>
          <a:p>
            <a:pPr marL="0" indent="0" algn="just">
              <a:spcAft>
                <a:spcPts val="1600"/>
              </a:spcAft>
            </a:pPr>
            <a:r>
              <a:rPr lang="es-MX" sz="1600" dirty="0">
                <a:solidFill>
                  <a:schemeClr val="tx1"/>
                </a:solidFill>
                <a:latin typeface="Dosis" panose="020B0604020202020204" charset="0"/>
              </a:rPr>
              <a:t>La dirección electrónica del H. Congreso es : </a:t>
            </a:r>
            <a:r>
              <a:rPr lang="es-MX" sz="1600" dirty="0">
                <a:solidFill>
                  <a:schemeClr val="tx1"/>
                </a:solidFill>
                <a:latin typeface="Dosis" panose="020B0604020202020204" charset="0"/>
                <a:hlinkClick r:id="rId3"/>
              </a:rPr>
              <a:t>www.congresodurango.gob.mx</a:t>
            </a:r>
            <a:r>
              <a:rPr lang="es-MX" sz="1600" dirty="0">
                <a:solidFill>
                  <a:schemeClr val="tx1"/>
                </a:solidFill>
                <a:latin typeface="Dosis" panose="020B0604020202020204" charset="0"/>
              </a:rPr>
              <a:t>.  </a:t>
            </a:r>
          </a:p>
          <a:p>
            <a:pPr marL="0" indent="0" algn="just">
              <a:spcAft>
                <a:spcPts val="1600"/>
              </a:spcAft>
            </a:pPr>
            <a:r>
              <a:rPr lang="es-MX" sz="1600" dirty="0">
                <a:solidFill>
                  <a:schemeClr val="tx1"/>
                </a:solidFill>
                <a:latin typeface="Dosis" panose="020B0604020202020204" charset="0"/>
              </a:rPr>
              <a:t>Al acceder al sitio, seleccionar en el menú de transparencia la opción de </a:t>
            </a:r>
            <a:r>
              <a:rPr lang="es-MX" sz="1600" i="1" u="sng" dirty="0">
                <a:solidFill>
                  <a:schemeClr val="tx1"/>
                </a:solidFill>
                <a:latin typeface="Dosis" panose="020B0604020202020204" charset="0"/>
              </a:rPr>
              <a:t>Control documental</a:t>
            </a:r>
          </a:p>
        </p:txBody>
      </p:sp>
      <p:pic>
        <p:nvPicPr>
          <p:cNvPr id="3" name="Imagen 2">
            <a:extLst>
              <a:ext uri="{FF2B5EF4-FFF2-40B4-BE49-F238E27FC236}">
                <a16:creationId xmlns:a16="http://schemas.microsoft.com/office/drawing/2014/main" id="{37F7FA1E-68E4-4C04-86DA-BFC52FE2AC8A}"/>
              </a:ext>
            </a:extLst>
          </p:cNvPr>
          <p:cNvPicPr>
            <a:picLocks noChangeAspect="1"/>
          </p:cNvPicPr>
          <p:nvPr/>
        </p:nvPicPr>
        <p:blipFill>
          <a:blip r:embed="rId4"/>
          <a:stretch>
            <a:fillRect/>
          </a:stretch>
        </p:blipFill>
        <p:spPr>
          <a:xfrm>
            <a:off x="4228254" y="2015495"/>
            <a:ext cx="4807976" cy="1930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barn(inVertical)">
                                      <p:cBhvr>
                                        <p:cTn id="7" dur="500"/>
                                        <p:tgtEl>
                                          <p:spTgt spid="50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03">
                                            <p:txEl>
                                              <p:pRg st="0" end="0"/>
                                            </p:txEl>
                                          </p:spTgt>
                                        </p:tgtEl>
                                        <p:attrNameLst>
                                          <p:attrName>style.visibility</p:attrName>
                                        </p:attrNameLst>
                                      </p:cBhvr>
                                      <p:to>
                                        <p:strVal val="visible"/>
                                      </p:to>
                                    </p:set>
                                    <p:animEffect transition="in" filter="barn(inVertical)">
                                      <p:cBhvr>
                                        <p:cTn id="10" dur="1500"/>
                                        <p:tgtEl>
                                          <p:spTgt spid="50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P spid="503" grpId="0" build="p"/>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59"/>
        <p:cNvGrpSpPr/>
        <p:nvPr/>
      </p:nvGrpSpPr>
      <p:grpSpPr>
        <a:xfrm>
          <a:off x="0" y="0"/>
          <a:ext cx="0" cy="0"/>
          <a:chOff x="0" y="0"/>
          <a:chExt cx="0" cy="0"/>
        </a:xfrm>
      </p:grpSpPr>
      <p:pic>
        <p:nvPicPr>
          <p:cNvPr id="3" name="Imagen 2">
            <a:extLst>
              <a:ext uri="{FF2B5EF4-FFF2-40B4-BE49-F238E27FC236}">
                <a16:creationId xmlns:a16="http://schemas.microsoft.com/office/drawing/2014/main" id="{041D7E54-D5B6-89C1-E18C-9AD64208E9AA}"/>
              </a:ext>
            </a:extLst>
          </p:cNvPr>
          <p:cNvPicPr>
            <a:picLocks noChangeAspect="1"/>
          </p:cNvPicPr>
          <p:nvPr/>
        </p:nvPicPr>
        <p:blipFill>
          <a:blip r:embed="rId3"/>
          <a:stretch>
            <a:fillRect/>
          </a:stretch>
        </p:blipFill>
        <p:spPr>
          <a:xfrm>
            <a:off x="38839" y="867335"/>
            <a:ext cx="7257851" cy="3052482"/>
          </a:xfrm>
          <a:prstGeom prst="rect">
            <a:avLst/>
          </a:prstGeom>
        </p:spPr>
      </p:pic>
      <p:sp>
        <p:nvSpPr>
          <p:cNvPr id="8" name="Google Shape;501;p27">
            <a:extLst>
              <a:ext uri="{FF2B5EF4-FFF2-40B4-BE49-F238E27FC236}">
                <a16:creationId xmlns:a16="http://schemas.microsoft.com/office/drawing/2014/main" id="{B79EF71E-1E30-409D-BDFF-376C34005A56}"/>
              </a:ext>
            </a:extLst>
          </p:cNvPr>
          <p:cNvSpPr txBox="1">
            <a:spLocks/>
          </p:cNvSpPr>
          <p:nvPr/>
        </p:nvSpPr>
        <p:spPr>
          <a:xfrm>
            <a:off x="0" y="-65079"/>
            <a:ext cx="9144000"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3"/>
              </a:buClr>
              <a:buSzPts val="4800"/>
              <a:buFont typeface="Staatliches"/>
              <a:buNone/>
              <a:defRPr sz="4800" b="0" i="0" u="none" strike="noStrike" cap="none">
                <a:solidFill>
                  <a:schemeClr val="accent5"/>
                </a:solidFill>
                <a:latin typeface="Staatliches"/>
                <a:ea typeface="Staatliches"/>
                <a:cs typeface="Staatliches"/>
                <a:sym typeface="Staatliches"/>
              </a:defRPr>
            </a:lvl1pPr>
            <a:lvl2pPr marR="0" lvl="1"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2pPr>
            <a:lvl3pPr marR="0" lvl="2"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3pPr>
            <a:lvl4pPr marR="0" lvl="3"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4pPr>
            <a:lvl5pPr marR="0" lvl="4"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5pPr>
            <a:lvl6pPr marR="0" lvl="5"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6pPr>
            <a:lvl7pPr marR="0" lvl="6"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7pPr>
            <a:lvl8pPr marR="0" lvl="7"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8pPr>
            <a:lvl9pPr marR="0" lvl="8"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9pPr>
          </a:lstStyle>
          <a:p>
            <a:pPr algn="ctr"/>
            <a:r>
              <a:rPr lang="es-MX" sz="4000" spc="600" dirty="0"/>
              <a:t>SISTEMA DE GESTIÓN DE CALIDAD</a:t>
            </a:r>
            <a:endParaRPr lang="es-MX" sz="2400" spc="600" dirty="0"/>
          </a:p>
        </p:txBody>
      </p:sp>
      <p:sp>
        <p:nvSpPr>
          <p:cNvPr id="170" name="Google Shape;325;p25">
            <a:extLst>
              <a:ext uri="{FF2B5EF4-FFF2-40B4-BE49-F238E27FC236}">
                <a16:creationId xmlns:a16="http://schemas.microsoft.com/office/drawing/2014/main" id="{578AD17B-3B8F-45B5-80D5-8869D123BA75}"/>
              </a:ext>
            </a:extLst>
          </p:cNvPr>
          <p:cNvSpPr txBox="1">
            <a:spLocks/>
          </p:cNvSpPr>
          <p:nvPr/>
        </p:nvSpPr>
        <p:spPr>
          <a:xfrm>
            <a:off x="5660819" y="1772422"/>
            <a:ext cx="2689804" cy="2666359"/>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Tx/>
            </a:pPr>
            <a:r>
              <a:rPr lang="es-MX" sz="1600" dirty="0">
                <a:solidFill>
                  <a:schemeClr val="tx1"/>
                </a:solidFill>
                <a:latin typeface="Dosis" panose="020B0604020202020204" charset="0"/>
              </a:rPr>
              <a:t>Esta es la pagina de bienvenida, en el menú principal están las opciones para iniciar sesión y salir de la sesión, para ingresar a la sesión se requiere de un usuario y contraseña que es proporcionado por el jefe superior directo o en su defecto en la Oficina de Calidad y Mejora Contínua.</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1250"/>
                                        <p:tgtEl>
                                          <p:spTgt spid="1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8" name="Google Shape;501;p27">
            <a:extLst>
              <a:ext uri="{FF2B5EF4-FFF2-40B4-BE49-F238E27FC236}">
                <a16:creationId xmlns:a16="http://schemas.microsoft.com/office/drawing/2014/main" id="{7344EC8D-4926-4FDF-B629-5A668893FB60}"/>
              </a:ext>
            </a:extLst>
          </p:cNvPr>
          <p:cNvSpPr txBox="1">
            <a:spLocks/>
          </p:cNvSpPr>
          <p:nvPr/>
        </p:nvSpPr>
        <p:spPr>
          <a:xfrm>
            <a:off x="0" y="-61655"/>
            <a:ext cx="9144000"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3"/>
              </a:buClr>
              <a:buSzPts val="4800"/>
              <a:buFont typeface="Staatliches"/>
              <a:buNone/>
              <a:defRPr sz="4800" b="0" i="0" u="none" strike="noStrike" cap="none">
                <a:solidFill>
                  <a:schemeClr val="accent5"/>
                </a:solidFill>
                <a:latin typeface="Staatliches"/>
                <a:ea typeface="Staatliches"/>
                <a:cs typeface="Staatliches"/>
                <a:sym typeface="Staatliches"/>
              </a:defRPr>
            </a:lvl1pPr>
            <a:lvl2pPr marR="0" lvl="1"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2pPr>
            <a:lvl3pPr marR="0" lvl="2"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3pPr>
            <a:lvl4pPr marR="0" lvl="3"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4pPr>
            <a:lvl5pPr marR="0" lvl="4"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5pPr>
            <a:lvl6pPr marR="0" lvl="5"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6pPr>
            <a:lvl7pPr marR="0" lvl="6"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7pPr>
            <a:lvl8pPr marR="0" lvl="7"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8pPr>
            <a:lvl9pPr marR="0" lvl="8" algn="r" rtl="0">
              <a:lnSpc>
                <a:spcPct val="100000"/>
              </a:lnSpc>
              <a:spcBef>
                <a:spcPts val="0"/>
              </a:spcBef>
              <a:spcAft>
                <a:spcPts val="0"/>
              </a:spcAft>
              <a:buClr>
                <a:srgbClr val="434343"/>
              </a:buClr>
              <a:buSzPts val="2800"/>
              <a:buFont typeface="Josefin Sans"/>
              <a:buNone/>
              <a:defRPr sz="2800" b="1" i="0" u="none" strike="noStrike" cap="none">
                <a:solidFill>
                  <a:srgbClr val="434343"/>
                </a:solidFill>
                <a:latin typeface="Josefin Sans"/>
                <a:ea typeface="Josefin Sans"/>
                <a:cs typeface="Josefin Sans"/>
                <a:sym typeface="Josefin Sans"/>
              </a:defRPr>
            </a:lvl9pPr>
          </a:lstStyle>
          <a:p>
            <a:pPr algn="ctr"/>
            <a:r>
              <a:rPr lang="es-MX" sz="4000" spc="600" dirty="0"/>
              <a:t>SISTEMA DE GESTIÓN DE CALIDAD</a:t>
            </a:r>
            <a:endParaRPr lang="es-MX" sz="2400" spc="600" dirty="0"/>
          </a:p>
        </p:txBody>
      </p:sp>
      <p:pic>
        <p:nvPicPr>
          <p:cNvPr id="7" name="Imagen 6">
            <a:extLst>
              <a:ext uri="{FF2B5EF4-FFF2-40B4-BE49-F238E27FC236}">
                <a16:creationId xmlns:a16="http://schemas.microsoft.com/office/drawing/2014/main" id="{7912CE22-3917-40B1-AEC6-3E922B6FCB6D}"/>
              </a:ext>
            </a:extLst>
          </p:cNvPr>
          <p:cNvPicPr>
            <a:picLocks noChangeAspect="1"/>
          </p:cNvPicPr>
          <p:nvPr/>
        </p:nvPicPr>
        <p:blipFill rotWithShape="1">
          <a:blip r:embed="rId3"/>
          <a:srcRect l="4599" t="10129" r="5182" b="38751"/>
          <a:stretch/>
        </p:blipFill>
        <p:spPr>
          <a:xfrm>
            <a:off x="11162" y="746763"/>
            <a:ext cx="6850174" cy="2183321"/>
          </a:xfrm>
          <a:prstGeom prst="rect">
            <a:avLst/>
          </a:prstGeom>
        </p:spPr>
      </p:pic>
      <p:pic>
        <p:nvPicPr>
          <p:cNvPr id="10" name="Imagen 9">
            <a:extLst>
              <a:ext uri="{FF2B5EF4-FFF2-40B4-BE49-F238E27FC236}">
                <a16:creationId xmlns:a16="http://schemas.microsoft.com/office/drawing/2014/main" id="{504630A8-A5A2-4D03-A45B-E8575941BE42}"/>
              </a:ext>
            </a:extLst>
          </p:cNvPr>
          <p:cNvPicPr>
            <a:picLocks noChangeAspect="1"/>
          </p:cNvPicPr>
          <p:nvPr/>
        </p:nvPicPr>
        <p:blipFill rotWithShape="1">
          <a:blip r:embed="rId4"/>
          <a:srcRect l="4161" t="2855" r="5110" b="23050"/>
          <a:stretch/>
        </p:blipFill>
        <p:spPr>
          <a:xfrm>
            <a:off x="2930084" y="2292338"/>
            <a:ext cx="6213915" cy="2854501"/>
          </a:xfrm>
          <a:prstGeom prst="rect">
            <a:avLst/>
          </a:prstGeom>
        </p:spPr>
      </p:pic>
      <p:sp>
        <p:nvSpPr>
          <p:cNvPr id="13" name="Google Shape;325;p25">
            <a:extLst>
              <a:ext uri="{FF2B5EF4-FFF2-40B4-BE49-F238E27FC236}">
                <a16:creationId xmlns:a16="http://schemas.microsoft.com/office/drawing/2014/main" id="{51DB46B2-6988-470E-BC1A-B9E625CC9E6B}"/>
              </a:ext>
            </a:extLst>
          </p:cNvPr>
          <p:cNvSpPr txBox="1">
            <a:spLocks/>
          </p:cNvSpPr>
          <p:nvPr/>
        </p:nvSpPr>
        <p:spPr>
          <a:xfrm>
            <a:off x="11163" y="1354915"/>
            <a:ext cx="2398314" cy="1575170"/>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5" algn="just">
              <a:buClrTx/>
            </a:pPr>
            <a:r>
              <a:rPr lang="es-MX" sz="1200" dirty="0">
                <a:solidFill>
                  <a:schemeClr val="tx1"/>
                </a:solidFill>
                <a:latin typeface="Dosis" panose="020B0604020202020204" charset="0"/>
              </a:rPr>
              <a:t>En éste apartado se ingresa el nombre de usuario y contraseña. Una vez validada la información tendrás  acceso al Sistema de Control de Calidad.</a:t>
            </a:r>
          </a:p>
        </p:txBody>
      </p:sp>
      <p:sp>
        <p:nvSpPr>
          <p:cNvPr id="11" name="Flecha: a la derecha con muesca 10">
            <a:extLst>
              <a:ext uri="{FF2B5EF4-FFF2-40B4-BE49-F238E27FC236}">
                <a16:creationId xmlns:a16="http://schemas.microsoft.com/office/drawing/2014/main" id="{0010D9A6-329E-493E-9197-24CEAE442821}"/>
              </a:ext>
            </a:extLst>
          </p:cNvPr>
          <p:cNvSpPr/>
          <p:nvPr/>
        </p:nvSpPr>
        <p:spPr>
          <a:xfrm>
            <a:off x="3410645" y="3644251"/>
            <a:ext cx="574003" cy="340397"/>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Google Shape;325;p25">
            <a:extLst>
              <a:ext uri="{FF2B5EF4-FFF2-40B4-BE49-F238E27FC236}">
                <a16:creationId xmlns:a16="http://schemas.microsoft.com/office/drawing/2014/main" id="{81AB9801-433E-4B98-BADB-BDD1D50BD9BB}"/>
              </a:ext>
            </a:extLst>
          </p:cNvPr>
          <p:cNvSpPr txBox="1">
            <a:spLocks/>
          </p:cNvSpPr>
          <p:nvPr/>
        </p:nvSpPr>
        <p:spPr>
          <a:xfrm>
            <a:off x="918888" y="3452779"/>
            <a:ext cx="2398314" cy="1171365"/>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5" algn="just">
              <a:buClrTx/>
            </a:pPr>
            <a:r>
              <a:rPr lang="es-MX" sz="1200" dirty="0">
                <a:solidFill>
                  <a:schemeClr val="tx1"/>
                </a:solidFill>
                <a:latin typeface="Dosis" panose="020B0604020202020204" charset="0"/>
              </a:rPr>
              <a:t>Información desplegada al tener acceso al Sistema de Control de Calidad.</a:t>
            </a:r>
          </a:p>
        </p:txBody>
      </p:sp>
    </p:spTree>
    <p:extLst>
      <p:ext uri="{BB962C8B-B14F-4D97-AF65-F5344CB8AC3E}">
        <p14:creationId xmlns:p14="http://schemas.microsoft.com/office/powerpoint/2010/main" val="39065882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03" name="Google Shape;503;p27"/>
          <p:cNvSpPr txBox="1">
            <a:spLocks noGrp="1"/>
          </p:cNvSpPr>
          <p:nvPr>
            <p:ph type="subTitle" idx="6"/>
          </p:nvPr>
        </p:nvSpPr>
        <p:spPr>
          <a:xfrm>
            <a:off x="320374" y="994891"/>
            <a:ext cx="4083693" cy="3153718"/>
          </a:xfrm>
          <a:prstGeom prst="rect">
            <a:avLst/>
          </a:prstGeom>
        </p:spPr>
        <p:txBody>
          <a:bodyPr spcFirstLastPara="1" wrap="square" lIns="91425" tIns="91425" rIns="91425" bIns="91425" anchor="ctr" anchorCtr="0">
            <a:noAutofit/>
          </a:bodyPr>
          <a:lstStyle/>
          <a:p>
            <a:pPr marL="0" lvl="0" indent="0" algn="just">
              <a:spcAft>
                <a:spcPts val="800"/>
              </a:spcAft>
            </a:pPr>
            <a:r>
              <a:rPr lang="es-MX" dirty="0">
                <a:solidFill>
                  <a:schemeClr val="tx1"/>
                </a:solidFill>
                <a:latin typeface="Dosis" panose="020B0604020202020204" charset="0"/>
              </a:rPr>
              <a:t>Para Revisar el perfil de puesto de una persona que trabaja en el H. Congreso del Estado, seleccionamos:</a:t>
            </a:r>
          </a:p>
          <a:p>
            <a:pPr marL="285750" lvl="0" indent="-285750" algn="just">
              <a:spcAft>
                <a:spcPts val="800"/>
              </a:spcAft>
              <a:buClrTx/>
              <a:buFont typeface="Arial" panose="020B0604020202020204" pitchFamily="34" charset="0"/>
              <a:buChar char="•"/>
            </a:pPr>
            <a:r>
              <a:rPr lang="es-MX" dirty="0">
                <a:solidFill>
                  <a:schemeClr val="tx1"/>
                </a:solidFill>
                <a:latin typeface="Dosis" panose="020B0604020202020204" charset="0"/>
              </a:rPr>
              <a:t>Control documental, </a:t>
            </a:r>
          </a:p>
          <a:p>
            <a:pPr marL="285750" lvl="0" indent="-285750" algn="just">
              <a:spcAft>
                <a:spcPts val="800"/>
              </a:spcAft>
              <a:buClrTx/>
              <a:buFont typeface="Arial" panose="020B0604020202020204" pitchFamily="34" charset="0"/>
              <a:buChar char="•"/>
            </a:pPr>
            <a:r>
              <a:rPr lang="es-MX" dirty="0">
                <a:solidFill>
                  <a:schemeClr val="tx1"/>
                </a:solidFill>
                <a:latin typeface="Dosis" panose="020B0604020202020204" charset="0"/>
              </a:rPr>
              <a:t>Congreso, </a:t>
            </a:r>
          </a:p>
          <a:p>
            <a:pPr marL="285750" lvl="0" indent="-285750" algn="just">
              <a:spcAft>
                <a:spcPts val="800"/>
              </a:spcAft>
              <a:buClrTx/>
              <a:buFont typeface="Arial" panose="020B0604020202020204" pitchFamily="34" charset="0"/>
              <a:buChar char="•"/>
            </a:pPr>
            <a:r>
              <a:rPr lang="es-MX" dirty="0">
                <a:solidFill>
                  <a:schemeClr val="tx1"/>
                </a:solidFill>
                <a:latin typeface="Dosis" panose="020B0604020202020204" charset="0"/>
              </a:rPr>
              <a:t>Perfil de puesto y </a:t>
            </a:r>
          </a:p>
          <a:p>
            <a:pPr marL="285750" lvl="0" indent="-285750" algn="just">
              <a:spcAft>
                <a:spcPts val="800"/>
              </a:spcAft>
              <a:buClrTx/>
              <a:buFont typeface="Arial" panose="020B0604020202020204" pitchFamily="34" charset="0"/>
              <a:buChar char="•"/>
            </a:pPr>
            <a:r>
              <a:rPr lang="es-MX" dirty="0">
                <a:solidFill>
                  <a:schemeClr val="tx1"/>
                </a:solidFill>
                <a:latin typeface="Dosis" panose="020B0604020202020204" charset="0"/>
              </a:rPr>
              <a:t>Selecciona el área que corresponde a esa persona.</a:t>
            </a:r>
          </a:p>
        </p:txBody>
      </p:sp>
      <p:pic>
        <p:nvPicPr>
          <p:cNvPr id="4" name="Imagen 3">
            <a:extLst>
              <a:ext uri="{FF2B5EF4-FFF2-40B4-BE49-F238E27FC236}">
                <a16:creationId xmlns:a16="http://schemas.microsoft.com/office/drawing/2014/main" id="{299F59C7-008C-4E65-837A-B2F6A7D42E7B}"/>
              </a:ext>
            </a:extLst>
          </p:cNvPr>
          <p:cNvPicPr>
            <a:picLocks noChangeAspect="1"/>
          </p:cNvPicPr>
          <p:nvPr/>
        </p:nvPicPr>
        <p:blipFill rotWithShape="1">
          <a:blip r:embed="rId3"/>
          <a:srcRect l="4671" t="9424" r="44890" b="6747"/>
          <a:stretch/>
        </p:blipFill>
        <p:spPr>
          <a:xfrm>
            <a:off x="4531953" y="0"/>
            <a:ext cx="4612047" cy="4311697"/>
          </a:xfrm>
          <a:prstGeom prst="rect">
            <a:avLst/>
          </a:prstGeom>
        </p:spPr>
      </p:pic>
      <p:sp>
        <p:nvSpPr>
          <p:cNvPr id="10" name="Elipse 9">
            <a:extLst>
              <a:ext uri="{FF2B5EF4-FFF2-40B4-BE49-F238E27FC236}">
                <a16:creationId xmlns:a16="http://schemas.microsoft.com/office/drawing/2014/main" id="{DF8FA319-2FEA-455F-A864-ABA75C577049}"/>
              </a:ext>
            </a:extLst>
          </p:cNvPr>
          <p:cNvSpPr/>
          <p:nvPr/>
        </p:nvSpPr>
        <p:spPr>
          <a:xfrm>
            <a:off x="6253475" y="1228099"/>
            <a:ext cx="1001656" cy="273653"/>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779661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circle(in)">
                                      <p:cBhvr>
                                        <p:cTn id="7" dur="2000"/>
                                        <p:tgtEl>
                                          <p:spTgt spid="50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03">
                                            <p:txEl>
                                              <p:pRg st="1" end="1"/>
                                            </p:txEl>
                                          </p:spTgt>
                                        </p:tgtEl>
                                        <p:attrNameLst>
                                          <p:attrName>style.visibility</p:attrName>
                                        </p:attrNameLst>
                                      </p:cBhvr>
                                      <p:to>
                                        <p:strVal val="visible"/>
                                      </p:to>
                                    </p:set>
                                    <p:animEffect transition="in" filter="circle(in)">
                                      <p:cBhvr>
                                        <p:cTn id="11" dur="2000"/>
                                        <p:tgtEl>
                                          <p:spTgt spid="50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03">
                                            <p:txEl>
                                              <p:pRg st="2" end="2"/>
                                            </p:txEl>
                                          </p:spTgt>
                                        </p:tgtEl>
                                        <p:attrNameLst>
                                          <p:attrName>style.visibility</p:attrName>
                                        </p:attrNameLst>
                                      </p:cBhvr>
                                      <p:to>
                                        <p:strVal val="visible"/>
                                      </p:to>
                                    </p:set>
                                    <p:animEffect transition="in" filter="circle(in)">
                                      <p:cBhvr>
                                        <p:cTn id="15" dur="2000"/>
                                        <p:tgtEl>
                                          <p:spTgt spid="50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03">
                                            <p:txEl>
                                              <p:pRg st="3" end="3"/>
                                            </p:txEl>
                                          </p:spTgt>
                                        </p:tgtEl>
                                        <p:attrNameLst>
                                          <p:attrName>style.visibility</p:attrName>
                                        </p:attrNameLst>
                                      </p:cBhvr>
                                      <p:to>
                                        <p:strVal val="visible"/>
                                      </p:to>
                                    </p:set>
                                    <p:animEffect transition="in" filter="circle(in)">
                                      <p:cBhvr>
                                        <p:cTn id="19" dur="2000"/>
                                        <p:tgtEl>
                                          <p:spTgt spid="50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503">
                                            <p:txEl>
                                              <p:pRg st="4" end="4"/>
                                            </p:txEl>
                                          </p:spTgt>
                                        </p:tgtEl>
                                        <p:attrNameLst>
                                          <p:attrName>style.visibility</p:attrName>
                                        </p:attrNameLst>
                                      </p:cBhvr>
                                      <p:to>
                                        <p:strVal val="visible"/>
                                      </p:to>
                                    </p:set>
                                    <p:animEffect transition="in" filter="circle(in)">
                                      <p:cBhvr>
                                        <p:cTn id="23" dur="2000"/>
                                        <p:tgtEl>
                                          <p:spTgt spid="5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70" name="Google Shape;325;p25">
            <a:extLst>
              <a:ext uri="{FF2B5EF4-FFF2-40B4-BE49-F238E27FC236}">
                <a16:creationId xmlns:a16="http://schemas.microsoft.com/office/drawing/2014/main" id="{578AD17B-3B8F-45B5-80D5-8869D123BA75}"/>
              </a:ext>
            </a:extLst>
          </p:cNvPr>
          <p:cNvSpPr txBox="1">
            <a:spLocks/>
          </p:cNvSpPr>
          <p:nvPr/>
        </p:nvSpPr>
        <p:spPr>
          <a:xfrm>
            <a:off x="0" y="990625"/>
            <a:ext cx="2712719" cy="324765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Tx/>
            </a:pPr>
            <a:r>
              <a:rPr lang="es-MX" sz="1600" dirty="0">
                <a:solidFill>
                  <a:schemeClr val="tx1"/>
                </a:solidFill>
                <a:latin typeface="Dosis" panose="020B0604020202020204" charset="0"/>
              </a:rPr>
              <a:t>Para Revisar los documentos de nuestro Sistema de Gestión de Calidad como lo son Política de calidad, Objetivos de calidad, Misión, etc., Ingresamos a:</a:t>
            </a:r>
          </a:p>
          <a:p>
            <a:pPr algn="just">
              <a:buClrTx/>
            </a:pPr>
            <a:r>
              <a:rPr lang="es-MX" sz="1600" dirty="0">
                <a:solidFill>
                  <a:schemeClr val="tx1"/>
                </a:solidFill>
                <a:latin typeface="Dosis" panose="020B0604020202020204" charset="0"/>
              </a:rPr>
              <a:t>- Control documental, </a:t>
            </a:r>
          </a:p>
          <a:p>
            <a:pPr lvl="7" algn="just">
              <a:buClrTx/>
            </a:pPr>
            <a:r>
              <a:rPr lang="es-MX" sz="1600" dirty="0">
                <a:solidFill>
                  <a:schemeClr val="tx1"/>
                </a:solidFill>
                <a:latin typeface="Dosis" panose="020B0604020202020204" charset="0"/>
              </a:rPr>
              <a:t>    - Secretaria General</a:t>
            </a:r>
          </a:p>
          <a:p>
            <a:pPr algn="just">
              <a:buClrTx/>
            </a:pPr>
            <a:r>
              <a:rPr lang="es-MX" sz="1600" dirty="0">
                <a:solidFill>
                  <a:schemeClr val="tx1"/>
                </a:solidFill>
                <a:latin typeface="Dosis" panose="020B0604020202020204" charset="0"/>
              </a:rPr>
              <a:t>       - Documentos</a:t>
            </a:r>
          </a:p>
          <a:p>
            <a:pPr algn="just">
              <a:buClrTx/>
            </a:pPr>
            <a:endParaRPr lang="es-MX" sz="1600" dirty="0">
              <a:solidFill>
                <a:schemeClr val="tx1"/>
              </a:solidFill>
              <a:latin typeface="Dosis" panose="020B0604020202020204" charset="0"/>
            </a:endParaRPr>
          </a:p>
          <a:p>
            <a:pPr algn="just">
              <a:buClrTx/>
            </a:pPr>
            <a:r>
              <a:rPr lang="es-MX" sz="1600" dirty="0">
                <a:solidFill>
                  <a:schemeClr val="tx1"/>
                </a:solidFill>
                <a:latin typeface="Dosis" panose="020B0604020202020204" charset="0"/>
              </a:rPr>
              <a:t>Y seleccionamos el documento que nos interesa consultar.</a:t>
            </a:r>
          </a:p>
          <a:p>
            <a:endParaRPr lang="es-MX" sz="1600" dirty="0">
              <a:solidFill>
                <a:schemeClr val="tx1"/>
              </a:solidFill>
              <a:latin typeface="Dosis" panose="020B0604020202020204" charset="0"/>
            </a:endParaRPr>
          </a:p>
        </p:txBody>
      </p:sp>
      <p:pic>
        <p:nvPicPr>
          <p:cNvPr id="12" name="Imagen 11">
            <a:extLst>
              <a:ext uri="{FF2B5EF4-FFF2-40B4-BE49-F238E27FC236}">
                <a16:creationId xmlns:a16="http://schemas.microsoft.com/office/drawing/2014/main" id="{1DCCBF21-2E82-49AA-B730-523401BE5C0F}"/>
              </a:ext>
            </a:extLst>
          </p:cNvPr>
          <p:cNvPicPr>
            <a:picLocks noChangeAspect="1"/>
          </p:cNvPicPr>
          <p:nvPr/>
        </p:nvPicPr>
        <p:blipFill rotWithShape="1">
          <a:blip r:embed="rId3"/>
          <a:srcRect l="4598" t="9602" r="48686" b="7997"/>
          <a:stretch/>
        </p:blipFill>
        <p:spPr>
          <a:xfrm>
            <a:off x="4872351" y="0"/>
            <a:ext cx="4271649" cy="4238279"/>
          </a:xfrm>
          <a:prstGeom prst="rect">
            <a:avLst/>
          </a:prstGeom>
        </p:spPr>
      </p:pic>
      <p:pic>
        <p:nvPicPr>
          <p:cNvPr id="14" name="Imagen 13">
            <a:extLst>
              <a:ext uri="{FF2B5EF4-FFF2-40B4-BE49-F238E27FC236}">
                <a16:creationId xmlns:a16="http://schemas.microsoft.com/office/drawing/2014/main" id="{4657E200-AA43-4049-85E2-E54D34B0CDB9}"/>
              </a:ext>
            </a:extLst>
          </p:cNvPr>
          <p:cNvPicPr>
            <a:picLocks noChangeAspect="1"/>
          </p:cNvPicPr>
          <p:nvPr/>
        </p:nvPicPr>
        <p:blipFill rotWithShape="1">
          <a:blip r:embed="rId4"/>
          <a:srcRect l="20364" t="17599" r="20147" b="3747"/>
          <a:stretch/>
        </p:blipFill>
        <p:spPr>
          <a:xfrm>
            <a:off x="2817490" y="2456199"/>
            <a:ext cx="3509019" cy="2609710"/>
          </a:xfrm>
          <a:prstGeom prst="rect">
            <a:avLst/>
          </a:prstGeom>
        </p:spPr>
      </p:pic>
      <p:sp>
        <p:nvSpPr>
          <p:cNvPr id="16" name="Elipse 15">
            <a:extLst>
              <a:ext uri="{FF2B5EF4-FFF2-40B4-BE49-F238E27FC236}">
                <a16:creationId xmlns:a16="http://schemas.microsoft.com/office/drawing/2014/main" id="{F9D47A9C-C727-4F85-AD2D-CB95A589A726}"/>
              </a:ext>
            </a:extLst>
          </p:cNvPr>
          <p:cNvSpPr/>
          <p:nvPr/>
        </p:nvSpPr>
        <p:spPr>
          <a:xfrm>
            <a:off x="6507347" y="2516268"/>
            <a:ext cx="1001656" cy="273653"/>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a:extLst>
              <a:ext uri="{FF2B5EF4-FFF2-40B4-BE49-F238E27FC236}">
                <a16:creationId xmlns:a16="http://schemas.microsoft.com/office/drawing/2014/main" id="{8AC67A58-1C05-408E-9AC7-115CDF28890D}"/>
              </a:ext>
            </a:extLst>
          </p:cNvPr>
          <p:cNvSpPr/>
          <p:nvPr/>
        </p:nvSpPr>
        <p:spPr>
          <a:xfrm>
            <a:off x="2817490" y="4238278"/>
            <a:ext cx="3276284" cy="273653"/>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Conector recto 17">
            <a:extLst>
              <a:ext uri="{FF2B5EF4-FFF2-40B4-BE49-F238E27FC236}">
                <a16:creationId xmlns:a16="http://schemas.microsoft.com/office/drawing/2014/main" id="{1B7E566A-9E1E-42A8-A656-681AF95F04CF}"/>
              </a:ext>
            </a:extLst>
          </p:cNvPr>
          <p:cNvCxnSpPr>
            <a:cxnSpLocks/>
            <a:endCxn id="17" idx="2"/>
          </p:cNvCxnSpPr>
          <p:nvPr/>
        </p:nvCxnSpPr>
        <p:spPr>
          <a:xfrm>
            <a:off x="2215918" y="3831136"/>
            <a:ext cx="601572" cy="543969"/>
          </a:xfrm>
          <a:prstGeom prst="line">
            <a:avLst/>
          </a:prstGeom>
          <a:ln>
            <a:solidFill>
              <a:srgbClr val="82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9824269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125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11" name="Imagen 10">
            <a:extLst>
              <a:ext uri="{FF2B5EF4-FFF2-40B4-BE49-F238E27FC236}">
                <a16:creationId xmlns:a16="http://schemas.microsoft.com/office/drawing/2014/main" id="{3795722B-64E6-4E30-93C7-9ED5D2413C52}"/>
              </a:ext>
            </a:extLst>
          </p:cNvPr>
          <p:cNvPicPr>
            <a:picLocks noChangeAspect="1"/>
          </p:cNvPicPr>
          <p:nvPr/>
        </p:nvPicPr>
        <p:blipFill rotWithShape="1">
          <a:blip r:embed="rId3"/>
          <a:srcRect l="4453" t="9473" r="45473" b="8126"/>
          <a:stretch/>
        </p:blipFill>
        <p:spPr>
          <a:xfrm>
            <a:off x="2146701" y="0"/>
            <a:ext cx="4578674" cy="4238278"/>
          </a:xfrm>
          <a:prstGeom prst="rect">
            <a:avLst/>
          </a:prstGeom>
        </p:spPr>
      </p:pic>
      <p:sp>
        <p:nvSpPr>
          <p:cNvPr id="10" name="Elipse 9">
            <a:extLst>
              <a:ext uri="{FF2B5EF4-FFF2-40B4-BE49-F238E27FC236}">
                <a16:creationId xmlns:a16="http://schemas.microsoft.com/office/drawing/2014/main" id="{A967759C-AF1C-4F5C-AF14-53F591C11939}"/>
              </a:ext>
            </a:extLst>
          </p:cNvPr>
          <p:cNvSpPr/>
          <p:nvPr/>
        </p:nvSpPr>
        <p:spPr>
          <a:xfrm>
            <a:off x="3741084" y="3050121"/>
            <a:ext cx="941342" cy="313698"/>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9C3E6D88-24B8-499D-8631-32E9D5EAAA40}"/>
              </a:ext>
            </a:extLst>
          </p:cNvPr>
          <p:cNvPicPr>
            <a:picLocks noChangeAspect="1"/>
          </p:cNvPicPr>
          <p:nvPr/>
        </p:nvPicPr>
        <p:blipFill rotWithShape="1">
          <a:blip r:embed="rId4"/>
          <a:srcRect l="19416" t="17599" r="21095" b="26553"/>
          <a:stretch/>
        </p:blipFill>
        <p:spPr>
          <a:xfrm>
            <a:off x="5306364" y="3116968"/>
            <a:ext cx="3837636" cy="2026531"/>
          </a:xfrm>
          <a:prstGeom prst="rect">
            <a:avLst/>
          </a:prstGeom>
        </p:spPr>
      </p:pic>
      <p:sp>
        <p:nvSpPr>
          <p:cNvPr id="15" name="Elipse 14">
            <a:extLst>
              <a:ext uri="{FF2B5EF4-FFF2-40B4-BE49-F238E27FC236}">
                <a16:creationId xmlns:a16="http://schemas.microsoft.com/office/drawing/2014/main" id="{9E4F1372-C2CD-43D4-A193-4A2B20D76DD1}"/>
              </a:ext>
            </a:extLst>
          </p:cNvPr>
          <p:cNvSpPr/>
          <p:nvPr/>
        </p:nvSpPr>
        <p:spPr>
          <a:xfrm>
            <a:off x="6725375" y="4774968"/>
            <a:ext cx="941342" cy="313698"/>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15">
            <a:extLst>
              <a:ext uri="{FF2B5EF4-FFF2-40B4-BE49-F238E27FC236}">
                <a16:creationId xmlns:a16="http://schemas.microsoft.com/office/drawing/2014/main" id="{C711FAD0-180C-413E-B1F5-A90CE0E9C230}"/>
              </a:ext>
            </a:extLst>
          </p:cNvPr>
          <p:cNvCxnSpPr>
            <a:stCxn id="10" idx="6"/>
            <a:endCxn id="15" idx="3"/>
          </p:cNvCxnSpPr>
          <p:nvPr/>
        </p:nvCxnSpPr>
        <p:spPr>
          <a:xfrm>
            <a:off x="4682426" y="3206970"/>
            <a:ext cx="2180805" cy="1835756"/>
          </a:xfrm>
          <a:prstGeom prst="line">
            <a:avLst/>
          </a:prstGeom>
          <a:ln>
            <a:solidFill>
              <a:srgbClr val="820000"/>
            </a:solidFill>
          </a:ln>
        </p:spPr>
        <p:style>
          <a:lnRef idx="2">
            <a:schemeClr val="accent2"/>
          </a:lnRef>
          <a:fillRef idx="0">
            <a:schemeClr val="accent2"/>
          </a:fillRef>
          <a:effectRef idx="1">
            <a:schemeClr val="accent2"/>
          </a:effectRef>
          <a:fontRef idx="minor">
            <a:schemeClr val="tx1"/>
          </a:fontRef>
        </p:style>
      </p:cxnSp>
      <p:sp>
        <p:nvSpPr>
          <p:cNvPr id="503" name="Google Shape;503;p27"/>
          <p:cNvSpPr txBox="1">
            <a:spLocks noGrp="1"/>
          </p:cNvSpPr>
          <p:nvPr>
            <p:ph type="subTitle" idx="6"/>
          </p:nvPr>
        </p:nvSpPr>
        <p:spPr>
          <a:xfrm>
            <a:off x="111760" y="741872"/>
            <a:ext cx="2890683" cy="3659751"/>
          </a:xfrm>
          <a:prstGeom prst="rect">
            <a:avLst/>
          </a:prstGeom>
        </p:spPr>
        <p:txBody>
          <a:bodyPr spcFirstLastPara="1" wrap="square" lIns="91425" tIns="91425" rIns="91425" bIns="91425" anchor="ctr" anchorCtr="0">
            <a:noAutofit/>
          </a:bodyPr>
          <a:lstStyle/>
          <a:p>
            <a:pPr marL="0" lvl="0" indent="0" algn="just">
              <a:spcAft>
                <a:spcPts val="1600"/>
              </a:spcAft>
            </a:pPr>
            <a:r>
              <a:rPr lang="es-MX" sz="1700" dirty="0">
                <a:solidFill>
                  <a:schemeClr val="tx1"/>
                </a:solidFill>
                <a:latin typeface="Dosis" panose="020B0604020202020204" charset="0"/>
              </a:rPr>
              <a:t>Para revisar nuestro Reglamento de seguridad e higiene seleccionamos en:</a:t>
            </a:r>
          </a:p>
          <a:p>
            <a:pPr marL="285750" lvl="0" indent="-285750" algn="just">
              <a:spcAft>
                <a:spcPts val="800"/>
              </a:spcAft>
              <a:buClrTx/>
              <a:buFont typeface="Arial" panose="020B0604020202020204" pitchFamily="34" charset="0"/>
              <a:buChar char="•"/>
            </a:pPr>
            <a:r>
              <a:rPr lang="es-MX" sz="1700" dirty="0">
                <a:solidFill>
                  <a:schemeClr val="tx1"/>
                </a:solidFill>
                <a:latin typeface="Dosis" panose="020B0604020202020204" charset="0"/>
              </a:rPr>
              <a:t>Control documental, </a:t>
            </a:r>
          </a:p>
          <a:p>
            <a:pPr marL="285750" lvl="0" indent="-285750" algn="just">
              <a:spcAft>
                <a:spcPts val="800"/>
              </a:spcAft>
              <a:buClrTx/>
              <a:buFont typeface="Arial" panose="020B0604020202020204" pitchFamily="34" charset="0"/>
              <a:buChar char="•"/>
            </a:pPr>
            <a:r>
              <a:rPr lang="es-MX" sz="1700" dirty="0">
                <a:solidFill>
                  <a:schemeClr val="tx1"/>
                </a:solidFill>
                <a:latin typeface="Dosis" panose="020B0604020202020204" charset="0"/>
              </a:rPr>
              <a:t>La dirección de recursos humanos que esta a cargo de este proceso, </a:t>
            </a:r>
          </a:p>
          <a:p>
            <a:pPr marL="285750" lvl="0" indent="-285750" algn="just">
              <a:spcAft>
                <a:spcPts val="800"/>
              </a:spcAft>
              <a:buClrTx/>
              <a:buFont typeface="Arial" panose="020B0604020202020204" pitchFamily="34" charset="0"/>
              <a:buChar char="•"/>
            </a:pPr>
            <a:r>
              <a:rPr lang="es-MX" sz="1700" dirty="0">
                <a:solidFill>
                  <a:schemeClr val="tx1"/>
                </a:solidFill>
                <a:latin typeface="Dosis" panose="020B0604020202020204" charset="0"/>
              </a:rPr>
              <a:t>En documentos:</a:t>
            </a:r>
          </a:p>
          <a:p>
            <a:pPr marL="285750" lvl="0" indent="-285750" algn="just">
              <a:spcAft>
                <a:spcPts val="800"/>
              </a:spcAft>
              <a:buClrTx/>
              <a:buFont typeface="Arial" panose="020B0604020202020204" pitchFamily="34" charset="0"/>
              <a:buChar char="•"/>
            </a:pPr>
            <a:r>
              <a:rPr lang="es-MX" sz="1700" dirty="0">
                <a:solidFill>
                  <a:schemeClr val="tx1"/>
                </a:solidFill>
                <a:latin typeface="Dosis" panose="020B0604020202020204" charset="0"/>
              </a:rPr>
              <a:t>Seleccionamos “Reglamento de seguridad e higiene”</a:t>
            </a:r>
          </a:p>
        </p:txBody>
      </p:sp>
    </p:spTree>
    <p:extLst>
      <p:ext uri="{BB962C8B-B14F-4D97-AF65-F5344CB8AC3E}">
        <p14:creationId xmlns:p14="http://schemas.microsoft.com/office/powerpoint/2010/main" val="19189109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circle(in)">
                                      <p:cBhvr>
                                        <p:cTn id="7" dur="2000"/>
                                        <p:tgtEl>
                                          <p:spTgt spid="50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03">
                                            <p:txEl>
                                              <p:pRg st="1" end="1"/>
                                            </p:txEl>
                                          </p:spTgt>
                                        </p:tgtEl>
                                        <p:attrNameLst>
                                          <p:attrName>style.visibility</p:attrName>
                                        </p:attrNameLst>
                                      </p:cBhvr>
                                      <p:to>
                                        <p:strVal val="visible"/>
                                      </p:to>
                                    </p:set>
                                    <p:animEffect transition="in" filter="circle(in)">
                                      <p:cBhvr>
                                        <p:cTn id="11" dur="2000"/>
                                        <p:tgtEl>
                                          <p:spTgt spid="50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03">
                                            <p:txEl>
                                              <p:pRg st="2" end="2"/>
                                            </p:txEl>
                                          </p:spTgt>
                                        </p:tgtEl>
                                        <p:attrNameLst>
                                          <p:attrName>style.visibility</p:attrName>
                                        </p:attrNameLst>
                                      </p:cBhvr>
                                      <p:to>
                                        <p:strVal val="visible"/>
                                      </p:to>
                                    </p:set>
                                    <p:animEffect transition="in" filter="circle(in)">
                                      <p:cBhvr>
                                        <p:cTn id="15" dur="2000"/>
                                        <p:tgtEl>
                                          <p:spTgt spid="50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03">
                                            <p:txEl>
                                              <p:pRg st="3" end="3"/>
                                            </p:txEl>
                                          </p:spTgt>
                                        </p:tgtEl>
                                        <p:attrNameLst>
                                          <p:attrName>style.visibility</p:attrName>
                                        </p:attrNameLst>
                                      </p:cBhvr>
                                      <p:to>
                                        <p:strVal val="visible"/>
                                      </p:to>
                                    </p:set>
                                    <p:animEffect transition="in" filter="circle(in)">
                                      <p:cBhvr>
                                        <p:cTn id="19" dur="2000"/>
                                        <p:tgtEl>
                                          <p:spTgt spid="50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503">
                                            <p:txEl>
                                              <p:pRg st="4" end="4"/>
                                            </p:txEl>
                                          </p:spTgt>
                                        </p:tgtEl>
                                        <p:attrNameLst>
                                          <p:attrName>style.visibility</p:attrName>
                                        </p:attrNameLst>
                                      </p:cBhvr>
                                      <p:to>
                                        <p:strVal val="visible"/>
                                      </p:to>
                                    </p:set>
                                    <p:animEffect transition="in" filter="circle(in)">
                                      <p:cBhvr>
                                        <p:cTn id="23" dur="2000"/>
                                        <p:tgtEl>
                                          <p:spTgt spid="5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03" name="Google Shape;503;p27"/>
          <p:cNvSpPr txBox="1">
            <a:spLocks noGrp="1"/>
          </p:cNvSpPr>
          <p:nvPr>
            <p:ph type="subTitle" idx="6"/>
          </p:nvPr>
        </p:nvSpPr>
        <p:spPr>
          <a:xfrm>
            <a:off x="1063440" y="1211973"/>
            <a:ext cx="7200000" cy="2092960"/>
          </a:xfrm>
          <a:prstGeom prst="rect">
            <a:avLst/>
          </a:prstGeom>
        </p:spPr>
        <p:txBody>
          <a:bodyPr spcFirstLastPara="1" wrap="square" lIns="91425" tIns="91425" rIns="91425" bIns="91425" anchor="ctr" anchorCtr="0">
            <a:noAutofit/>
          </a:bodyPr>
          <a:lstStyle/>
          <a:p>
            <a:pPr marL="0" lvl="0" indent="0" algn="just"/>
            <a:r>
              <a:rPr lang="es-MX" sz="1600" dirty="0">
                <a:solidFill>
                  <a:schemeClr val="tx1"/>
                </a:solidFill>
                <a:latin typeface="Dosis" panose="020B0604020202020204" charset="0"/>
              </a:rPr>
              <a:t>Cada documento que esta en ISO tiene una codificación sencilla:</a:t>
            </a:r>
          </a:p>
          <a:p>
            <a:pPr marL="0" lvl="0" indent="0"/>
            <a:br>
              <a:rPr lang="es-MX" sz="1600" dirty="0">
                <a:solidFill>
                  <a:schemeClr val="tx1"/>
                </a:solidFill>
                <a:latin typeface="Dosis" panose="020B0604020202020204" charset="0"/>
              </a:rPr>
            </a:br>
            <a:r>
              <a:rPr lang="es-MX" sz="1600" dirty="0">
                <a:solidFill>
                  <a:schemeClr val="tx1"/>
                </a:solidFill>
                <a:latin typeface="Dosis" panose="020B0604020202020204" charset="0"/>
              </a:rPr>
              <a:t>	Fecha de Rev: 	Es la ultima vez que se modifico este documento</a:t>
            </a:r>
          </a:p>
          <a:p>
            <a:pPr marL="0" lvl="0" indent="0"/>
            <a:r>
              <a:rPr lang="es-MX" sz="1600" dirty="0">
                <a:solidFill>
                  <a:schemeClr val="tx1"/>
                </a:solidFill>
                <a:latin typeface="Dosis" panose="020B0604020202020204" charset="0"/>
              </a:rPr>
              <a:t>	No de Rev: 		Son las versiones que lleva este documento.</a:t>
            </a:r>
          </a:p>
          <a:p>
            <a:pPr marL="0" lvl="0" indent="0" algn="just"/>
            <a:endParaRPr lang="es-MX" sz="1600" dirty="0">
              <a:solidFill>
                <a:schemeClr val="tx1"/>
              </a:solidFill>
              <a:latin typeface="Dosis" panose="020B0604020202020204" charset="0"/>
            </a:endParaRPr>
          </a:p>
          <a:p>
            <a:pPr marL="0" lvl="0" indent="0" algn="just"/>
            <a:r>
              <a:rPr lang="es-MX" sz="1600" dirty="0">
                <a:solidFill>
                  <a:schemeClr val="tx1"/>
                </a:solidFill>
                <a:latin typeface="Dosis" panose="020B0604020202020204" charset="0"/>
              </a:rPr>
              <a:t>La última parte nos indica si es un Documento (DOC), formato (FOR), procedimiento (PRO) y el área al que pertenece por 3 letras que se identifican con esa área por ejemplo SEG nos indica a la Secretaría General</a:t>
            </a:r>
          </a:p>
          <a:p>
            <a:pPr marL="0" lvl="0" indent="0" algn="just"/>
            <a:endParaRPr lang="es-MX" sz="1600" dirty="0">
              <a:solidFill>
                <a:schemeClr val="tx1"/>
              </a:solidFill>
              <a:latin typeface="Dosis" panose="020B0604020202020204" charset="0"/>
            </a:endParaRPr>
          </a:p>
        </p:txBody>
      </p:sp>
      <p:sp>
        <p:nvSpPr>
          <p:cNvPr id="4" name="Google Shape;501;p27">
            <a:extLst>
              <a:ext uri="{FF2B5EF4-FFF2-40B4-BE49-F238E27FC236}">
                <a16:creationId xmlns:a16="http://schemas.microsoft.com/office/drawing/2014/main" id="{2688F821-DA2B-4110-BC61-404804E66E7C}"/>
              </a:ext>
            </a:extLst>
          </p:cNvPr>
          <p:cNvSpPr txBox="1">
            <a:spLocks noGrp="1"/>
          </p:cNvSpPr>
          <p:nvPr>
            <p:ph type="ctrTitle"/>
          </p:nvPr>
        </p:nvSpPr>
        <p:spPr>
          <a:xfrm>
            <a:off x="0" y="112829"/>
            <a:ext cx="6969760" cy="504000"/>
          </a:xfrm>
          <a:prstGeom prst="rect">
            <a:avLst/>
          </a:prstGeom>
        </p:spPr>
        <p:txBody>
          <a:bodyPr spcFirstLastPara="1" wrap="square" lIns="91425" tIns="91425" rIns="91425" bIns="91425" anchor="t" anchorCtr="0">
            <a:noAutofit/>
          </a:bodyPr>
          <a:lstStyle/>
          <a:p>
            <a:pPr lvl="0" algn="ctr"/>
            <a:r>
              <a:rPr lang="es-MX" sz="3600" dirty="0"/>
              <a:t>CODIFICACIÓN DE DOCUMENTOS</a:t>
            </a:r>
            <a:endParaRPr sz="1600" dirty="0"/>
          </a:p>
        </p:txBody>
      </p:sp>
      <p:pic>
        <p:nvPicPr>
          <p:cNvPr id="5" name="Imagen 4">
            <a:extLst>
              <a:ext uri="{FF2B5EF4-FFF2-40B4-BE49-F238E27FC236}">
                <a16:creationId xmlns:a16="http://schemas.microsoft.com/office/drawing/2014/main" id="{788CD7BC-F455-4268-9A9B-84F2D384CBA4}"/>
              </a:ext>
            </a:extLst>
          </p:cNvPr>
          <p:cNvPicPr>
            <a:picLocks noChangeAspect="1"/>
          </p:cNvPicPr>
          <p:nvPr/>
        </p:nvPicPr>
        <p:blipFill rotWithShape="1">
          <a:blip r:embed="rId3"/>
          <a:srcRect l="13571" t="28085" r="13168" b="41957"/>
          <a:stretch/>
        </p:blipFill>
        <p:spPr>
          <a:xfrm>
            <a:off x="1051560" y="3666397"/>
            <a:ext cx="7040880" cy="670560"/>
          </a:xfrm>
          <a:prstGeom prst="rect">
            <a:avLst/>
          </a:prstGeom>
        </p:spPr>
      </p:pic>
    </p:spTree>
    <p:extLst>
      <p:ext uri="{BB962C8B-B14F-4D97-AF65-F5344CB8AC3E}">
        <p14:creationId xmlns:p14="http://schemas.microsoft.com/office/powerpoint/2010/main" val="25891642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circle(in)">
                                      <p:cBhvr>
                                        <p:cTn id="7" dur="2000"/>
                                        <p:tgtEl>
                                          <p:spTgt spid="50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03">
                                            <p:txEl>
                                              <p:pRg st="1" end="1"/>
                                            </p:txEl>
                                          </p:spTgt>
                                        </p:tgtEl>
                                        <p:attrNameLst>
                                          <p:attrName>style.visibility</p:attrName>
                                        </p:attrNameLst>
                                      </p:cBhvr>
                                      <p:to>
                                        <p:strVal val="visible"/>
                                      </p:to>
                                    </p:set>
                                    <p:animEffect transition="in" filter="circle(in)">
                                      <p:cBhvr>
                                        <p:cTn id="11" dur="2000"/>
                                        <p:tgtEl>
                                          <p:spTgt spid="50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03">
                                            <p:txEl>
                                              <p:pRg st="2" end="2"/>
                                            </p:txEl>
                                          </p:spTgt>
                                        </p:tgtEl>
                                        <p:attrNameLst>
                                          <p:attrName>style.visibility</p:attrName>
                                        </p:attrNameLst>
                                      </p:cBhvr>
                                      <p:to>
                                        <p:strVal val="visible"/>
                                      </p:to>
                                    </p:set>
                                    <p:animEffect transition="in" filter="circle(in)">
                                      <p:cBhvr>
                                        <p:cTn id="15" dur="2000"/>
                                        <p:tgtEl>
                                          <p:spTgt spid="5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03">
                                            <p:txEl>
                                              <p:pRg st="4" end="4"/>
                                            </p:txEl>
                                          </p:spTgt>
                                        </p:tgtEl>
                                        <p:attrNameLst>
                                          <p:attrName>style.visibility</p:attrName>
                                        </p:attrNameLst>
                                      </p:cBhvr>
                                      <p:to>
                                        <p:strVal val="visible"/>
                                      </p:to>
                                    </p:set>
                                    <p:animEffect transition="in" filter="circle(in)">
                                      <p:cBhvr>
                                        <p:cTn id="20" dur="2000"/>
                                        <p:tgtEl>
                                          <p:spTgt spid="503">
                                            <p:txEl>
                                              <p:pRg st="4" end="4"/>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28"/>
        <p:cNvGrpSpPr/>
        <p:nvPr/>
      </p:nvGrpSpPr>
      <p:grpSpPr>
        <a:xfrm>
          <a:off x="0" y="0"/>
          <a:ext cx="0" cy="0"/>
          <a:chOff x="0" y="0"/>
          <a:chExt cx="0" cy="0"/>
        </a:xfrm>
      </p:grpSpPr>
      <p:grpSp>
        <p:nvGrpSpPr>
          <p:cNvPr id="5329" name="Google Shape;5329;p40"/>
          <p:cNvGrpSpPr/>
          <p:nvPr/>
        </p:nvGrpSpPr>
        <p:grpSpPr>
          <a:xfrm>
            <a:off x="882387" y="3164574"/>
            <a:ext cx="3116480" cy="1301090"/>
            <a:chOff x="1202000" y="2798341"/>
            <a:chExt cx="2538884" cy="1059951"/>
          </a:xfrm>
        </p:grpSpPr>
        <p:sp>
          <p:nvSpPr>
            <p:cNvPr id="5330" name="Google Shape;5330;p40"/>
            <p:cNvSpPr/>
            <p:nvPr/>
          </p:nvSpPr>
          <p:spPr>
            <a:xfrm>
              <a:off x="1202000" y="3227901"/>
              <a:ext cx="898457" cy="630392"/>
            </a:xfrm>
            <a:custGeom>
              <a:avLst/>
              <a:gdLst/>
              <a:ahLst/>
              <a:cxnLst/>
              <a:rect l="l" t="t" r="r" b="b"/>
              <a:pathLst>
                <a:path w="32541" h="22832" extrusionOk="0">
                  <a:moveTo>
                    <a:pt x="1010" y="0"/>
                  </a:moveTo>
                  <a:lnTo>
                    <a:pt x="1010" y="0"/>
                  </a:lnTo>
                  <a:cubicBezTo>
                    <a:pt x="440" y="438"/>
                    <a:pt x="0" y="1256"/>
                    <a:pt x="0" y="1946"/>
                  </a:cubicBezTo>
                  <a:lnTo>
                    <a:pt x="0" y="3069"/>
                  </a:lnTo>
                  <a:cubicBezTo>
                    <a:pt x="0" y="3834"/>
                    <a:pt x="534" y="4758"/>
                    <a:pt x="1195" y="5141"/>
                  </a:cubicBezTo>
                  <a:lnTo>
                    <a:pt x="31346" y="22546"/>
                  </a:lnTo>
                  <a:cubicBezTo>
                    <a:pt x="31674" y="22738"/>
                    <a:pt x="32107" y="22832"/>
                    <a:pt x="32540" y="22832"/>
                  </a:cubicBezTo>
                  <a:lnTo>
                    <a:pt x="32540" y="18944"/>
                  </a:lnTo>
                  <a:cubicBezTo>
                    <a:pt x="32107" y="18944"/>
                    <a:pt x="31674" y="18850"/>
                    <a:pt x="31346" y="18659"/>
                  </a:cubicBezTo>
                  <a:lnTo>
                    <a:pt x="1195" y="1253"/>
                  </a:lnTo>
                  <a:cubicBezTo>
                    <a:pt x="606" y="914"/>
                    <a:pt x="545" y="383"/>
                    <a:pt x="1010" y="0"/>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1" name="Google Shape;5331;p40"/>
            <p:cNvSpPr/>
            <p:nvPr/>
          </p:nvSpPr>
          <p:spPr>
            <a:xfrm>
              <a:off x="2098835" y="2798341"/>
              <a:ext cx="1642050" cy="1059920"/>
            </a:xfrm>
            <a:custGeom>
              <a:avLst/>
              <a:gdLst/>
              <a:ahLst/>
              <a:cxnLst/>
              <a:rect l="l" t="t" r="r" b="b"/>
              <a:pathLst>
                <a:path w="59473" h="38389" extrusionOk="0">
                  <a:moveTo>
                    <a:pt x="58462" y="0"/>
                  </a:moveTo>
                  <a:cubicBezTo>
                    <a:pt x="58928" y="383"/>
                    <a:pt x="58870" y="913"/>
                    <a:pt x="58278" y="1253"/>
                  </a:cubicBezTo>
                  <a:lnTo>
                    <a:pt x="1195" y="34216"/>
                  </a:lnTo>
                  <a:cubicBezTo>
                    <a:pt x="867" y="34407"/>
                    <a:pt x="434" y="34501"/>
                    <a:pt x="0" y="34501"/>
                  </a:cubicBezTo>
                  <a:lnTo>
                    <a:pt x="0" y="38389"/>
                  </a:lnTo>
                  <a:cubicBezTo>
                    <a:pt x="434" y="38389"/>
                    <a:pt x="867" y="38295"/>
                    <a:pt x="1195" y="38103"/>
                  </a:cubicBezTo>
                  <a:lnTo>
                    <a:pt x="58278" y="5140"/>
                  </a:lnTo>
                  <a:cubicBezTo>
                    <a:pt x="58938" y="4761"/>
                    <a:pt x="59473" y="3833"/>
                    <a:pt x="59473" y="3068"/>
                  </a:cubicBezTo>
                  <a:lnTo>
                    <a:pt x="59473" y="1946"/>
                  </a:lnTo>
                  <a:cubicBezTo>
                    <a:pt x="59473" y="1256"/>
                    <a:pt x="59032" y="433"/>
                    <a:pt x="58462" y="0"/>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32" name="Google Shape;5332;p40"/>
          <p:cNvSpPr txBox="1">
            <a:spLocks noGrp="1"/>
          </p:cNvSpPr>
          <p:nvPr>
            <p:ph type="ctrTitle"/>
          </p:nvPr>
        </p:nvSpPr>
        <p:spPr>
          <a:xfrm>
            <a:off x="5494535" y="829601"/>
            <a:ext cx="2597100" cy="118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dirty="0">
                <a:solidFill>
                  <a:schemeClr val="accent5"/>
                </a:solidFill>
              </a:rPr>
              <a:t>GRACIAS</a:t>
            </a:r>
            <a:endParaRPr dirty="0">
              <a:solidFill>
                <a:schemeClr val="accent5"/>
              </a:solidFill>
            </a:endParaRPr>
          </a:p>
        </p:txBody>
      </p:sp>
      <p:sp>
        <p:nvSpPr>
          <p:cNvPr id="5333" name="Google Shape;5333;p40"/>
          <p:cNvSpPr txBox="1">
            <a:spLocks noGrp="1"/>
          </p:cNvSpPr>
          <p:nvPr>
            <p:ph type="subTitle" idx="1"/>
          </p:nvPr>
        </p:nvSpPr>
        <p:spPr>
          <a:xfrm>
            <a:off x="5099733" y="2182864"/>
            <a:ext cx="3677599" cy="26404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dirty="0">
                <a:solidFill>
                  <a:srgbClr val="F3F3F3"/>
                </a:solidFill>
              </a:rPr>
              <a:t>¿Tienes alguna duda?</a:t>
            </a:r>
            <a:endParaRPr sz="1600" dirty="0">
              <a:solidFill>
                <a:srgbClr val="F3F3F3"/>
              </a:solidFill>
            </a:endParaRPr>
          </a:p>
          <a:p>
            <a:pPr marL="0" lvl="0" indent="0" algn="l" rtl="0">
              <a:spcBef>
                <a:spcPts val="0"/>
              </a:spcBef>
              <a:spcAft>
                <a:spcPts val="0"/>
              </a:spcAft>
              <a:buNone/>
            </a:pPr>
            <a:endParaRPr lang="es-MX" sz="1600" dirty="0">
              <a:solidFill>
                <a:srgbClr val="F3F3F3"/>
              </a:solidFill>
            </a:endParaRPr>
          </a:p>
          <a:p>
            <a:pPr marL="0" lvl="0" indent="0" algn="l" rtl="0">
              <a:spcBef>
                <a:spcPts val="0"/>
              </a:spcBef>
              <a:spcAft>
                <a:spcPts val="0"/>
              </a:spcAft>
              <a:buNone/>
            </a:pPr>
            <a:r>
              <a:rPr lang="es-MX" sz="1600" dirty="0">
                <a:solidFill>
                  <a:srgbClr val="F3F3F3"/>
                </a:solidFill>
              </a:rPr>
              <a:t>Comunícate al Teléfono 618-137-98-43</a:t>
            </a:r>
          </a:p>
          <a:p>
            <a:pPr marL="0" lvl="0" indent="0" algn="l" rtl="0">
              <a:spcBef>
                <a:spcPts val="0"/>
              </a:spcBef>
              <a:spcAft>
                <a:spcPts val="0"/>
              </a:spcAft>
              <a:buNone/>
            </a:pPr>
            <a:r>
              <a:rPr lang="es-MX" sz="1600" dirty="0">
                <a:solidFill>
                  <a:srgbClr val="F3F3F3"/>
                </a:solidFill>
              </a:rPr>
              <a:t>O manda un correo a </a:t>
            </a:r>
          </a:p>
          <a:p>
            <a:pPr marL="0" lvl="0" indent="0"/>
            <a:r>
              <a:rPr lang="es-MX" sz="1600" dirty="0">
                <a:solidFill>
                  <a:srgbClr val="F3F3F3"/>
                </a:solidFill>
              </a:rPr>
              <a:t>congreso.calidad@congresodurango.gob.mx</a:t>
            </a:r>
          </a:p>
          <a:p>
            <a:pPr marL="0" lvl="0" indent="0"/>
            <a:endParaRPr lang="es-MX" sz="1600" dirty="0">
              <a:solidFill>
                <a:srgbClr val="F3F3F3"/>
              </a:solidFill>
            </a:endParaRPr>
          </a:p>
          <a:p>
            <a:pPr marL="0" lvl="0" indent="0"/>
            <a:endParaRPr lang="es-MX" sz="1600" dirty="0">
              <a:solidFill>
                <a:srgbClr val="F3F3F3"/>
              </a:solidFill>
            </a:endParaRPr>
          </a:p>
          <a:p>
            <a:pPr marL="0" lvl="0" indent="0"/>
            <a:r>
              <a:rPr lang="es-MX" sz="1600" dirty="0">
                <a:solidFill>
                  <a:srgbClr val="F3F3F3"/>
                </a:solidFill>
              </a:rPr>
              <a:t>Para poder ingresar al Sistema de Gestión de Calidad solicita tu usuario y contraseña al teléfono</a:t>
            </a:r>
          </a:p>
          <a:p>
            <a:pPr marL="0" lvl="0" indent="0"/>
            <a:r>
              <a:rPr lang="es-MX" sz="1600" dirty="0">
                <a:solidFill>
                  <a:srgbClr val="F3F3F3"/>
                </a:solidFill>
              </a:rPr>
              <a:t>618-137-98-43</a:t>
            </a:r>
            <a:endParaRPr sz="1600" dirty="0">
              <a:solidFill>
                <a:srgbClr val="F3F3F3"/>
              </a:solidFill>
            </a:endParaRPr>
          </a:p>
        </p:txBody>
      </p:sp>
      <p:grpSp>
        <p:nvGrpSpPr>
          <p:cNvPr id="5334" name="Google Shape;5334;p40"/>
          <p:cNvGrpSpPr/>
          <p:nvPr/>
        </p:nvGrpSpPr>
        <p:grpSpPr>
          <a:xfrm>
            <a:off x="719989" y="776985"/>
            <a:ext cx="3569662" cy="3589538"/>
            <a:chOff x="1096650" y="934025"/>
            <a:chExt cx="2908075" cy="2924268"/>
          </a:xfrm>
        </p:grpSpPr>
        <p:sp>
          <p:nvSpPr>
            <p:cNvPr id="5335" name="Google Shape;5335;p40"/>
            <p:cNvSpPr/>
            <p:nvPr/>
          </p:nvSpPr>
          <p:spPr>
            <a:xfrm>
              <a:off x="3687325" y="2463650"/>
              <a:ext cx="317400" cy="400850"/>
            </a:xfrm>
            <a:custGeom>
              <a:avLst/>
              <a:gdLst/>
              <a:ahLst/>
              <a:cxnLst/>
              <a:rect l="l" t="t" r="r" b="b"/>
              <a:pathLst>
                <a:path w="12696" h="16034" extrusionOk="0">
                  <a:moveTo>
                    <a:pt x="10189" y="0"/>
                  </a:moveTo>
                  <a:cubicBezTo>
                    <a:pt x="8155" y="0"/>
                    <a:pt x="5703" y="1549"/>
                    <a:pt x="4028" y="3573"/>
                  </a:cubicBezTo>
                  <a:cubicBezTo>
                    <a:pt x="2018" y="6000"/>
                    <a:pt x="35" y="10955"/>
                    <a:pt x="0" y="12848"/>
                  </a:cubicBezTo>
                  <a:lnTo>
                    <a:pt x="811" y="16034"/>
                  </a:lnTo>
                  <a:lnTo>
                    <a:pt x="3165" y="12300"/>
                  </a:lnTo>
                  <a:cubicBezTo>
                    <a:pt x="4314" y="9245"/>
                    <a:pt x="8082" y="7076"/>
                    <a:pt x="10596" y="5342"/>
                  </a:cubicBezTo>
                  <a:cubicBezTo>
                    <a:pt x="11993" y="4380"/>
                    <a:pt x="12693" y="3121"/>
                    <a:pt x="12696" y="2069"/>
                  </a:cubicBezTo>
                  <a:cubicBezTo>
                    <a:pt x="12696" y="1228"/>
                    <a:pt x="12247" y="518"/>
                    <a:pt x="11341" y="191"/>
                  </a:cubicBezTo>
                  <a:cubicBezTo>
                    <a:pt x="10979" y="59"/>
                    <a:pt x="10592" y="0"/>
                    <a:pt x="10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6" name="Google Shape;5336;p40"/>
            <p:cNvSpPr/>
            <p:nvPr/>
          </p:nvSpPr>
          <p:spPr>
            <a:xfrm>
              <a:off x="3708350" y="2667125"/>
              <a:ext cx="274750" cy="260150"/>
            </a:xfrm>
            <a:custGeom>
              <a:avLst/>
              <a:gdLst/>
              <a:ahLst/>
              <a:cxnLst/>
              <a:rect l="l" t="t" r="r" b="b"/>
              <a:pathLst>
                <a:path w="10990" h="10406" extrusionOk="0">
                  <a:moveTo>
                    <a:pt x="7957" y="0"/>
                  </a:moveTo>
                  <a:cubicBezTo>
                    <a:pt x="7785" y="0"/>
                    <a:pt x="7605" y="10"/>
                    <a:pt x="7418" y="30"/>
                  </a:cubicBezTo>
                  <a:cubicBezTo>
                    <a:pt x="5021" y="286"/>
                    <a:pt x="760" y="3475"/>
                    <a:pt x="1" y="8375"/>
                  </a:cubicBezTo>
                  <a:lnTo>
                    <a:pt x="411" y="10405"/>
                  </a:lnTo>
                  <a:cubicBezTo>
                    <a:pt x="736" y="9347"/>
                    <a:pt x="2066" y="7612"/>
                    <a:pt x="4197" y="6195"/>
                  </a:cubicBezTo>
                  <a:cubicBezTo>
                    <a:pt x="6552" y="4630"/>
                    <a:pt x="9511" y="3943"/>
                    <a:pt x="10214" y="2706"/>
                  </a:cubicBezTo>
                  <a:cubicBezTo>
                    <a:pt x="10989" y="1333"/>
                    <a:pt x="9995" y="0"/>
                    <a:pt x="7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7" name="Google Shape;5337;p40"/>
            <p:cNvSpPr/>
            <p:nvPr/>
          </p:nvSpPr>
          <p:spPr>
            <a:xfrm>
              <a:off x="3703450" y="2700000"/>
              <a:ext cx="218025" cy="199150"/>
            </a:xfrm>
            <a:custGeom>
              <a:avLst/>
              <a:gdLst/>
              <a:ahLst/>
              <a:cxnLst/>
              <a:rect l="l" t="t" r="r" b="b"/>
              <a:pathLst>
                <a:path w="8721" h="7966" extrusionOk="0">
                  <a:moveTo>
                    <a:pt x="8574" y="0"/>
                  </a:moveTo>
                  <a:cubicBezTo>
                    <a:pt x="8570" y="0"/>
                    <a:pt x="8566" y="0"/>
                    <a:pt x="8561" y="1"/>
                  </a:cubicBezTo>
                  <a:cubicBezTo>
                    <a:pt x="6389" y="246"/>
                    <a:pt x="2148" y="2156"/>
                    <a:pt x="28" y="7776"/>
                  </a:cubicBezTo>
                  <a:cubicBezTo>
                    <a:pt x="1" y="7849"/>
                    <a:pt x="34" y="7928"/>
                    <a:pt x="107" y="7956"/>
                  </a:cubicBezTo>
                  <a:cubicBezTo>
                    <a:pt x="125" y="7962"/>
                    <a:pt x="145" y="7966"/>
                    <a:pt x="166" y="7966"/>
                  </a:cubicBezTo>
                  <a:cubicBezTo>
                    <a:pt x="217" y="7962"/>
                    <a:pt x="265" y="7928"/>
                    <a:pt x="286" y="7876"/>
                  </a:cubicBezTo>
                  <a:cubicBezTo>
                    <a:pt x="2366" y="2370"/>
                    <a:pt x="6627" y="497"/>
                    <a:pt x="8589" y="277"/>
                  </a:cubicBezTo>
                  <a:cubicBezTo>
                    <a:pt x="8669" y="266"/>
                    <a:pt x="8720" y="201"/>
                    <a:pt x="8714" y="125"/>
                  </a:cubicBezTo>
                  <a:cubicBezTo>
                    <a:pt x="8703" y="51"/>
                    <a:pt x="8645" y="0"/>
                    <a:pt x="8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8" name="Google Shape;5338;p40"/>
            <p:cNvSpPr/>
            <p:nvPr/>
          </p:nvSpPr>
          <p:spPr>
            <a:xfrm>
              <a:off x="1203300" y="2683450"/>
              <a:ext cx="243125" cy="549400"/>
            </a:xfrm>
            <a:custGeom>
              <a:avLst/>
              <a:gdLst/>
              <a:ahLst/>
              <a:cxnLst/>
              <a:rect l="l" t="t" r="r" b="b"/>
              <a:pathLst>
                <a:path w="9725" h="21976" extrusionOk="0">
                  <a:moveTo>
                    <a:pt x="2107" y="1"/>
                  </a:moveTo>
                  <a:cubicBezTo>
                    <a:pt x="1842" y="1"/>
                    <a:pt x="1607" y="42"/>
                    <a:pt x="1407" y="122"/>
                  </a:cubicBezTo>
                  <a:cubicBezTo>
                    <a:pt x="548" y="467"/>
                    <a:pt x="1" y="1129"/>
                    <a:pt x="1" y="2180"/>
                  </a:cubicBezTo>
                  <a:cubicBezTo>
                    <a:pt x="1" y="3363"/>
                    <a:pt x="700" y="5039"/>
                    <a:pt x="2448" y="7300"/>
                  </a:cubicBezTo>
                  <a:cubicBezTo>
                    <a:pt x="4366" y="9783"/>
                    <a:pt x="6828" y="14996"/>
                    <a:pt x="6831" y="21713"/>
                  </a:cubicBezTo>
                  <a:cubicBezTo>
                    <a:pt x="6831" y="21799"/>
                    <a:pt x="6831" y="21885"/>
                    <a:pt x="6828" y="21976"/>
                  </a:cubicBezTo>
                  <a:lnTo>
                    <a:pt x="9137" y="20655"/>
                  </a:lnTo>
                  <a:cubicBezTo>
                    <a:pt x="9137" y="20655"/>
                    <a:pt x="9724" y="17420"/>
                    <a:pt x="9724" y="13638"/>
                  </a:cubicBezTo>
                  <a:cubicBezTo>
                    <a:pt x="9724" y="12224"/>
                    <a:pt x="9641" y="10735"/>
                    <a:pt x="9417" y="9307"/>
                  </a:cubicBezTo>
                  <a:cubicBezTo>
                    <a:pt x="8379" y="2736"/>
                    <a:pt x="4279" y="1"/>
                    <a:pt x="2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9" name="Google Shape;5339;p40"/>
            <p:cNvSpPr/>
            <p:nvPr/>
          </p:nvSpPr>
          <p:spPr>
            <a:xfrm>
              <a:off x="1096650" y="2841750"/>
              <a:ext cx="320975" cy="484925"/>
            </a:xfrm>
            <a:custGeom>
              <a:avLst/>
              <a:gdLst/>
              <a:ahLst/>
              <a:cxnLst/>
              <a:rect l="l" t="t" r="r" b="b"/>
              <a:pathLst>
                <a:path w="12839" h="19397" extrusionOk="0">
                  <a:moveTo>
                    <a:pt x="2673" y="1"/>
                  </a:moveTo>
                  <a:cubicBezTo>
                    <a:pt x="2247" y="1"/>
                    <a:pt x="1813" y="83"/>
                    <a:pt x="1504" y="365"/>
                  </a:cubicBezTo>
                  <a:cubicBezTo>
                    <a:pt x="1049" y="782"/>
                    <a:pt x="1019" y="1506"/>
                    <a:pt x="1221" y="2089"/>
                  </a:cubicBezTo>
                  <a:cubicBezTo>
                    <a:pt x="1425" y="2672"/>
                    <a:pt x="1815" y="3169"/>
                    <a:pt x="2108" y="3713"/>
                  </a:cubicBezTo>
                  <a:cubicBezTo>
                    <a:pt x="2246" y="3965"/>
                    <a:pt x="2363" y="4234"/>
                    <a:pt x="2391" y="4520"/>
                  </a:cubicBezTo>
                  <a:cubicBezTo>
                    <a:pt x="2432" y="4982"/>
                    <a:pt x="2228" y="5430"/>
                    <a:pt x="1970" y="5813"/>
                  </a:cubicBezTo>
                  <a:cubicBezTo>
                    <a:pt x="1611" y="6347"/>
                    <a:pt x="1139" y="6792"/>
                    <a:pt x="739" y="7296"/>
                  </a:cubicBezTo>
                  <a:cubicBezTo>
                    <a:pt x="343" y="7799"/>
                    <a:pt x="8" y="8395"/>
                    <a:pt x="5" y="9040"/>
                  </a:cubicBezTo>
                  <a:cubicBezTo>
                    <a:pt x="1" y="9872"/>
                    <a:pt x="646" y="10482"/>
                    <a:pt x="1263" y="10943"/>
                  </a:cubicBezTo>
                  <a:cubicBezTo>
                    <a:pt x="1821" y="11365"/>
                    <a:pt x="2435" y="11847"/>
                    <a:pt x="2521" y="12540"/>
                  </a:cubicBezTo>
                  <a:cubicBezTo>
                    <a:pt x="2566" y="12881"/>
                    <a:pt x="2470" y="13226"/>
                    <a:pt x="2373" y="13561"/>
                  </a:cubicBezTo>
                  <a:cubicBezTo>
                    <a:pt x="2276" y="13895"/>
                    <a:pt x="2180" y="14233"/>
                    <a:pt x="2084" y="14571"/>
                  </a:cubicBezTo>
                  <a:cubicBezTo>
                    <a:pt x="1984" y="14912"/>
                    <a:pt x="1888" y="15257"/>
                    <a:pt x="1835" y="15612"/>
                  </a:cubicBezTo>
                  <a:cubicBezTo>
                    <a:pt x="1739" y="16295"/>
                    <a:pt x="1818" y="16954"/>
                    <a:pt x="2125" y="17571"/>
                  </a:cubicBezTo>
                  <a:cubicBezTo>
                    <a:pt x="2391" y="18101"/>
                    <a:pt x="2790" y="18571"/>
                    <a:pt x="3284" y="18902"/>
                  </a:cubicBezTo>
                  <a:cubicBezTo>
                    <a:pt x="3521" y="19060"/>
                    <a:pt x="4069" y="19397"/>
                    <a:pt x="4458" y="19397"/>
                  </a:cubicBezTo>
                  <a:cubicBezTo>
                    <a:pt x="4544" y="19397"/>
                    <a:pt x="4622" y="19381"/>
                    <a:pt x="4687" y="19343"/>
                  </a:cubicBezTo>
                  <a:cubicBezTo>
                    <a:pt x="4746" y="19312"/>
                    <a:pt x="11073" y="15664"/>
                    <a:pt x="11094" y="15644"/>
                  </a:cubicBezTo>
                  <a:cubicBezTo>
                    <a:pt x="11094" y="15644"/>
                    <a:pt x="11969" y="14406"/>
                    <a:pt x="12269" y="13716"/>
                  </a:cubicBezTo>
                  <a:cubicBezTo>
                    <a:pt x="12628" y="12881"/>
                    <a:pt x="12738" y="12329"/>
                    <a:pt x="12800" y="11578"/>
                  </a:cubicBezTo>
                  <a:cubicBezTo>
                    <a:pt x="12838" y="11137"/>
                    <a:pt x="12786" y="10695"/>
                    <a:pt x="12555" y="10313"/>
                  </a:cubicBezTo>
                  <a:cubicBezTo>
                    <a:pt x="12028" y="9444"/>
                    <a:pt x="11086" y="9075"/>
                    <a:pt x="10769" y="8106"/>
                  </a:cubicBezTo>
                  <a:cubicBezTo>
                    <a:pt x="10407" y="7017"/>
                    <a:pt x="11363" y="5747"/>
                    <a:pt x="10845" y="4720"/>
                  </a:cubicBezTo>
                  <a:cubicBezTo>
                    <a:pt x="10586" y="4199"/>
                    <a:pt x="10010" y="3909"/>
                    <a:pt x="9445" y="3761"/>
                  </a:cubicBezTo>
                  <a:cubicBezTo>
                    <a:pt x="8883" y="3613"/>
                    <a:pt x="8290" y="3565"/>
                    <a:pt x="7749" y="3344"/>
                  </a:cubicBezTo>
                  <a:cubicBezTo>
                    <a:pt x="6345" y="2779"/>
                    <a:pt x="5591" y="1213"/>
                    <a:pt x="4270" y="479"/>
                  </a:cubicBezTo>
                  <a:cubicBezTo>
                    <a:pt x="3860" y="252"/>
                    <a:pt x="3404" y="41"/>
                    <a:pt x="2935" y="10"/>
                  </a:cubicBezTo>
                  <a:cubicBezTo>
                    <a:pt x="2849" y="4"/>
                    <a:pt x="2761" y="1"/>
                    <a:pt x="2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0" name="Google Shape;5340;p40"/>
            <p:cNvSpPr/>
            <p:nvPr/>
          </p:nvSpPr>
          <p:spPr>
            <a:xfrm>
              <a:off x="1202000" y="3227901"/>
              <a:ext cx="898457" cy="630392"/>
            </a:xfrm>
            <a:custGeom>
              <a:avLst/>
              <a:gdLst/>
              <a:ahLst/>
              <a:cxnLst/>
              <a:rect l="l" t="t" r="r" b="b"/>
              <a:pathLst>
                <a:path w="32541" h="22832" extrusionOk="0">
                  <a:moveTo>
                    <a:pt x="1010" y="0"/>
                  </a:moveTo>
                  <a:lnTo>
                    <a:pt x="1010" y="0"/>
                  </a:lnTo>
                  <a:cubicBezTo>
                    <a:pt x="440" y="438"/>
                    <a:pt x="0" y="1256"/>
                    <a:pt x="0" y="1946"/>
                  </a:cubicBezTo>
                  <a:lnTo>
                    <a:pt x="0" y="3069"/>
                  </a:lnTo>
                  <a:cubicBezTo>
                    <a:pt x="0" y="3834"/>
                    <a:pt x="534" y="4758"/>
                    <a:pt x="1195" y="5141"/>
                  </a:cubicBezTo>
                  <a:lnTo>
                    <a:pt x="31346" y="22546"/>
                  </a:lnTo>
                  <a:cubicBezTo>
                    <a:pt x="31674" y="22738"/>
                    <a:pt x="32107" y="22832"/>
                    <a:pt x="32540" y="22832"/>
                  </a:cubicBezTo>
                  <a:lnTo>
                    <a:pt x="32540" y="18944"/>
                  </a:lnTo>
                  <a:cubicBezTo>
                    <a:pt x="32107" y="18944"/>
                    <a:pt x="31674" y="18850"/>
                    <a:pt x="31346" y="18659"/>
                  </a:cubicBezTo>
                  <a:lnTo>
                    <a:pt x="1195" y="1253"/>
                  </a:lnTo>
                  <a:cubicBezTo>
                    <a:pt x="606" y="914"/>
                    <a:pt x="545" y="383"/>
                    <a:pt x="101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1" name="Google Shape;5341;p40"/>
            <p:cNvSpPr/>
            <p:nvPr/>
          </p:nvSpPr>
          <p:spPr>
            <a:xfrm>
              <a:off x="2098835" y="2798341"/>
              <a:ext cx="1642050" cy="1059920"/>
            </a:xfrm>
            <a:custGeom>
              <a:avLst/>
              <a:gdLst/>
              <a:ahLst/>
              <a:cxnLst/>
              <a:rect l="l" t="t" r="r" b="b"/>
              <a:pathLst>
                <a:path w="59473" h="38389" extrusionOk="0">
                  <a:moveTo>
                    <a:pt x="58462" y="0"/>
                  </a:moveTo>
                  <a:cubicBezTo>
                    <a:pt x="58928" y="383"/>
                    <a:pt x="58870" y="913"/>
                    <a:pt x="58278" y="1253"/>
                  </a:cubicBezTo>
                  <a:lnTo>
                    <a:pt x="1195" y="34216"/>
                  </a:lnTo>
                  <a:cubicBezTo>
                    <a:pt x="867" y="34407"/>
                    <a:pt x="434" y="34501"/>
                    <a:pt x="0" y="34501"/>
                  </a:cubicBezTo>
                  <a:lnTo>
                    <a:pt x="0" y="38389"/>
                  </a:lnTo>
                  <a:cubicBezTo>
                    <a:pt x="434" y="38389"/>
                    <a:pt x="867" y="38295"/>
                    <a:pt x="1195" y="38103"/>
                  </a:cubicBezTo>
                  <a:lnTo>
                    <a:pt x="58278" y="5140"/>
                  </a:lnTo>
                  <a:cubicBezTo>
                    <a:pt x="58938" y="4761"/>
                    <a:pt x="59473" y="3833"/>
                    <a:pt x="59473" y="3068"/>
                  </a:cubicBezTo>
                  <a:lnTo>
                    <a:pt x="59473" y="1946"/>
                  </a:lnTo>
                  <a:cubicBezTo>
                    <a:pt x="59473" y="1256"/>
                    <a:pt x="59032" y="433"/>
                    <a:pt x="58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2" name="Google Shape;5342;p40"/>
            <p:cNvSpPr/>
            <p:nvPr/>
          </p:nvSpPr>
          <p:spPr>
            <a:xfrm>
              <a:off x="3004600" y="2482425"/>
              <a:ext cx="74700" cy="94175"/>
            </a:xfrm>
            <a:custGeom>
              <a:avLst/>
              <a:gdLst/>
              <a:ahLst/>
              <a:cxnLst/>
              <a:rect l="l" t="t" r="r" b="b"/>
              <a:pathLst>
                <a:path w="2988" h="3767" extrusionOk="0">
                  <a:moveTo>
                    <a:pt x="2916" y="1"/>
                  </a:moveTo>
                  <a:cubicBezTo>
                    <a:pt x="2898" y="1"/>
                    <a:pt x="2878" y="7"/>
                    <a:pt x="2856" y="19"/>
                  </a:cubicBezTo>
                  <a:lnTo>
                    <a:pt x="132" y="1598"/>
                  </a:lnTo>
                  <a:cubicBezTo>
                    <a:pt x="60" y="1639"/>
                    <a:pt x="1" y="1743"/>
                    <a:pt x="1" y="1825"/>
                  </a:cubicBezTo>
                  <a:lnTo>
                    <a:pt x="1" y="3673"/>
                  </a:lnTo>
                  <a:cubicBezTo>
                    <a:pt x="1" y="3732"/>
                    <a:pt x="31" y="3767"/>
                    <a:pt x="74" y="3767"/>
                  </a:cubicBezTo>
                  <a:cubicBezTo>
                    <a:pt x="92" y="3767"/>
                    <a:pt x="112" y="3761"/>
                    <a:pt x="132" y="3749"/>
                  </a:cubicBezTo>
                  <a:lnTo>
                    <a:pt x="2856" y="2170"/>
                  </a:lnTo>
                  <a:cubicBezTo>
                    <a:pt x="2929" y="2129"/>
                    <a:pt x="2987" y="2026"/>
                    <a:pt x="2987" y="1939"/>
                  </a:cubicBezTo>
                  <a:lnTo>
                    <a:pt x="2987" y="94"/>
                  </a:lnTo>
                  <a:cubicBezTo>
                    <a:pt x="2987" y="34"/>
                    <a:pt x="2958" y="1"/>
                    <a:pt x="291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3" name="Google Shape;5343;p40"/>
            <p:cNvSpPr/>
            <p:nvPr/>
          </p:nvSpPr>
          <p:spPr>
            <a:xfrm>
              <a:off x="3692325" y="2495850"/>
              <a:ext cx="256375" cy="327500"/>
            </a:xfrm>
            <a:custGeom>
              <a:avLst/>
              <a:gdLst/>
              <a:ahLst/>
              <a:cxnLst/>
              <a:rect l="l" t="t" r="r" b="b"/>
              <a:pathLst>
                <a:path w="10255" h="13100" extrusionOk="0">
                  <a:moveTo>
                    <a:pt x="10103" y="0"/>
                  </a:moveTo>
                  <a:cubicBezTo>
                    <a:pt x="10087" y="0"/>
                    <a:pt x="10071" y="3"/>
                    <a:pt x="10055" y="9"/>
                  </a:cubicBezTo>
                  <a:cubicBezTo>
                    <a:pt x="6841" y="1137"/>
                    <a:pt x="1418" y="6388"/>
                    <a:pt x="18" y="12933"/>
                  </a:cubicBezTo>
                  <a:cubicBezTo>
                    <a:pt x="0" y="13008"/>
                    <a:pt x="48" y="13081"/>
                    <a:pt x="121" y="13098"/>
                  </a:cubicBezTo>
                  <a:cubicBezTo>
                    <a:pt x="131" y="13098"/>
                    <a:pt x="140" y="13099"/>
                    <a:pt x="148" y="13099"/>
                  </a:cubicBezTo>
                  <a:cubicBezTo>
                    <a:pt x="152" y="13099"/>
                    <a:pt x="156" y="13099"/>
                    <a:pt x="159" y="13098"/>
                  </a:cubicBezTo>
                  <a:cubicBezTo>
                    <a:pt x="221" y="13095"/>
                    <a:pt x="273" y="13053"/>
                    <a:pt x="287" y="12991"/>
                  </a:cubicBezTo>
                  <a:cubicBezTo>
                    <a:pt x="1669" y="6543"/>
                    <a:pt x="6993" y="1378"/>
                    <a:pt x="10144" y="268"/>
                  </a:cubicBezTo>
                  <a:cubicBezTo>
                    <a:pt x="10217" y="243"/>
                    <a:pt x="10255" y="165"/>
                    <a:pt x="10231" y="92"/>
                  </a:cubicBezTo>
                  <a:cubicBezTo>
                    <a:pt x="10212" y="36"/>
                    <a:pt x="10160" y="0"/>
                    <a:pt x="10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4" name="Google Shape;5344;p40"/>
            <p:cNvSpPr/>
            <p:nvPr/>
          </p:nvSpPr>
          <p:spPr>
            <a:xfrm>
              <a:off x="1265625" y="2709875"/>
              <a:ext cx="157600" cy="449700"/>
            </a:xfrm>
            <a:custGeom>
              <a:avLst/>
              <a:gdLst/>
              <a:ahLst/>
              <a:cxnLst/>
              <a:rect l="l" t="t" r="r" b="b"/>
              <a:pathLst>
                <a:path w="6304" h="17988" extrusionOk="0">
                  <a:moveTo>
                    <a:pt x="183" y="0"/>
                  </a:moveTo>
                  <a:cubicBezTo>
                    <a:pt x="139" y="0"/>
                    <a:pt x="96" y="17"/>
                    <a:pt x="62" y="51"/>
                  </a:cubicBezTo>
                  <a:cubicBezTo>
                    <a:pt x="0" y="113"/>
                    <a:pt x="0" y="220"/>
                    <a:pt x="66" y="282"/>
                  </a:cubicBezTo>
                  <a:cubicBezTo>
                    <a:pt x="3186" y="3330"/>
                    <a:pt x="5962" y="10895"/>
                    <a:pt x="5010" y="17801"/>
                  </a:cubicBezTo>
                  <a:cubicBezTo>
                    <a:pt x="4997" y="17891"/>
                    <a:pt x="5059" y="17974"/>
                    <a:pt x="5148" y="17988"/>
                  </a:cubicBezTo>
                  <a:lnTo>
                    <a:pt x="5172" y="17988"/>
                  </a:lnTo>
                  <a:cubicBezTo>
                    <a:pt x="5252" y="17988"/>
                    <a:pt x="5324" y="17929"/>
                    <a:pt x="5334" y="17846"/>
                  </a:cubicBezTo>
                  <a:cubicBezTo>
                    <a:pt x="6303" y="10839"/>
                    <a:pt x="3472" y="3151"/>
                    <a:pt x="296" y="48"/>
                  </a:cubicBezTo>
                  <a:cubicBezTo>
                    <a:pt x="265" y="16"/>
                    <a:pt x="22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5" name="Google Shape;5345;p40"/>
            <p:cNvSpPr/>
            <p:nvPr/>
          </p:nvSpPr>
          <p:spPr>
            <a:xfrm>
              <a:off x="1175550" y="2867800"/>
              <a:ext cx="143000" cy="407625"/>
            </a:xfrm>
            <a:custGeom>
              <a:avLst/>
              <a:gdLst/>
              <a:ahLst/>
              <a:cxnLst/>
              <a:rect l="l" t="t" r="r" b="b"/>
              <a:pathLst>
                <a:path w="5720" h="16305" extrusionOk="0">
                  <a:moveTo>
                    <a:pt x="181" y="1"/>
                  </a:moveTo>
                  <a:cubicBezTo>
                    <a:pt x="138" y="1"/>
                    <a:pt x="94" y="18"/>
                    <a:pt x="62" y="54"/>
                  </a:cubicBezTo>
                  <a:cubicBezTo>
                    <a:pt x="0" y="120"/>
                    <a:pt x="3" y="223"/>
                    <a:pt x="69" y="286"/>
                  </a:cubicBezTo>
                  <a:cubicBezTo>
                    <a:pt x="2311" y="2382"/>
                    <a:pt x="5389" y="9598"/>
                    <a:pt x="5117" y="16133"/>
                  </a:cubicBezTo>
                  <a:cubicBezTo>
                    <a:pt x="5113" y="16222"/>
                    <a:pt x="5182" y="16301"/>
                    <a:pt x="5276" y="16305"/>
                  </a:cubicBezTo>
                  <a:lnTo>
                    <a:pt x="5279" y="16305"/>
                  </a:lnTo>
                  <a:cubicBezTo>
                    <a:pt x="5368" y="16305"/>
                    <a:pt x="5441" y="16236"/>
                    <a:pt x="5444" y="16146"/>
                  </a:cubicBezTo>
                  <a:cubicBezTo>
                    <a:pt x="5720" y="9519"/>
                    <a:pt x="2580" y="2185"/>
                    <a:pt x="293" y="44"/>
                  </a:cubicBezTo>
                  <a:cubicBezTo>
                    <a:pt x="262" y="16"/>
                    <a:pt x="221"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6" name="Google Shape;5346;p40"/>
            <p:cNvSpPr/>
            <p:nvPr/>
          </p:nvSpPr>
          <p:spPr>
            <a:xfrm>
              <a:off x="1159250" y="3054800"/>
              <a:ext cx="128475" cy="27550"/>
            </a:xfrm>
            <a:custGeom>
              <a:avLst/>
              <a:gdLst/>
              <a:ahLst/>
              <a:cxnLst/>
              <a:rect l="l" t="t" r="r" b="b"/>
              <a:pathLst>
                <a:path w="5139" h="1102" extrusionOk="0">
                  <a:moveTo>
                    <a:pt x="170" y="1"/>
                  </a:moveTo>
                  <a:cubicBezTo>
                    <a:pt x="73" y="1"/>
                    <a:pt x="7" y="72"/>
                    <a:pt x="4" y="160"/>
                  </a:cubicBezTo>
                  <a:cubicBezTo>
                    <a:pt x="0" y="249"/>
                    <a:pt x="70" y="325"/>
                    <a:pt x="162" y="332"/>
                  </a:cubicBezTo>
                  <a:cubicBezTo>
                    <a:pt x="186" y="332"/>
                    <a:pt x="2804" y="446"/>
                    <a:pt x="4903" y="1094"/>
                  </a:cubicBezTo>
                  <a:cubicBezTo>
                    <a:pt x="4920" y="1101"/>
                    <a:pt x="4938" y="1101"/>
                    <a:pt x="4952" y="1101"/>
                  </a:cubicBezTo>
                  <a:cubicBezTo>
                    <a:pt x="5024" y="1101"/>
                    <a:pt x="5089" y="1056"/>
                    <a:pt x="5110" y="987"/>
                  </a:cubicBezTo>
                  <a:cubicBezTo>
                    <a:pt x="5138" y="901"/>
                    <a:pt x="5089" y="808"/>
                    <a:pt x="5003" y="780"/>
                  </a:cubicBezTo>
                  <a:cubicBezTo>
                    <a:pt x="2862" y="118"/>
                    <a:pt x="204" y="1"/>
                    <a:pt x="176" y="1"/>
                  </a:cubicBezTo>
                  <a:cubicBezTo>
                    <a:pt x="174" y="1"/>
                    <a:pt x="172" y="1"/>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7" name="Google Shape;5347;p40"/>
            <p:cNvSpPr/>
            <p:nvPr/>
          </p:nvSpPr>
          <p:spPr>
            <a:xfrm>
              <a:off x="1215725" y="2308700"/>
              <a:ext cx="2510500" cy="1444425"/>
            </a:xfrm>
            <a:custGeom>
              <a:avLst/>
              <a:gdLst/>
              <a:ahLst/>
              <a:cxnLst/>
              <a:rect l="l" t="t" r="r" b="b"/>
              <a:pathLst>
                <a:path w="100420" h="57777" extrusionOk="0">
                  <a:moveTo>
                    <a:pt x="65079" y="1"/>
                  </a:moveTo>
                  <a:cubicBezTo>
                    <a:pt x="64601" y="1"/>
                    <a:pt x="64122" y="106"/>
                    <a:pt x="63757" y="316"/>
                  </a:cubicBezTo>
                  <a:lnTo>
                    <a:pt x="731" y="36713"/>
                  </a:lnTo>
                  <a:cubicBezTo>
                    <a:pt x="0" y="37138"/>
                    <a:pt x="0" y="37821"/>
                    <a:pt x="731" y="38241"/>
                  </a:cubicBezTo>
                  <a:lnTo>
                    <a:pt x="34021" y="57460"/>
                  </a:lnTo>
                  <a:cubicBezTo>
                    <a:pt x="34385" y="57671"/>
                    <a:pt x="34862" y="57776"/>
                    <a:pt x="35340" y="57776"/>
                  </a:cubicBezTo>
                  <a:cubicBezTo>
                    <a:pt x="35818" y="57776"/>
                    <a:pt x="36297" y="57671"/>
                    <a:pt x="36663" y="57460"/>
                  </a:cubicBezTo>
                  <a:lnTo>
                    <a:pt x="99688" y="21063"/>
                  </a:lnTo>
                  <a:cubicBezTo>
                    <a:pt x="100420" y="20643"/>
                    <a:pt x="100420" y="19956"/>
                    <a:pt x="99688" y="19536"/>
                  </a:cubicBezTo>
                  <a:lnTo>
                    <a:pt x="66398" y="316"/>
                  </a:lnTo>
                  <a:cubicBezTo>
                    <a:pt x="66034" y="106"/>
                    <a:pt x="65557" y="1"/>
                    <a:pt x="6507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8" name="Google Shape;5348;p40"/>
            <p:cNvSpPr/>
            <p:nvPr/>
          </p:nvSpPr>
          <p:spPr>
            <a:xfrm>
              <a:off x="1658450" y="3423975"/>
              <a:ext cx="142400" cy="74925"/>
            </a:xfrm>
            <a:custGeom>
              <a:avLst/>
              <a:gdLst/>
              <a:ahLst/>
              <a:cxnLst/>
              <a:rect l="l" t="t" r="r" b="b"/>
              <a:pathLst>
                <a:path w="5696" h="2997" extrusionOk="0">
                  <a:moveTo>
                    <a:pt x="2848" y="0"/>
                  </a:moveTo>
                  <a:cubicBezTo>
                    <a:pt x="2184" y="0"/>
                    <a:pt x="1521" y="147"/>
                    <a:pt x="1014" y="440"/>
                  </a:cubicBezTo>
                  <a:cubicBezTo>
                    <a:pt x="0" y="1023"/>
                    <a:pt x="0" y="1971"/>
                    <a:pt x="1014" y="2557"/>
                  </a:cubicBezTo>
                  <a:cubicBezTo>
                    <a:pt x="1521" y="2850"/>
                    <a:pt x="2184" y="2997"/>
                    <a:pt x="2848" y="2997"/>
                  </a:cubicBezTo>
                  <a:cubicBezTo>
                    <a:pt x="3512" y="2997"/>
                    <a:pt x="4175" y="2850"/>
                    <a:pt x="4682" y="2557"/>
                  </a:cubicBezTo>
                  <a:cubicBezTo>
                    <a:pt x="5696" y="1971"/>
                    <a:pt x="5696" y="1023"/>
                    <a:pt x="4682" y="440"/>
                  </a:cubicBezTo>
                  <a:cubicBezTo>
                    <a:pt x="4175" y="147"/>
                    <a:pt x="3512" y="0"/>
                    <a:pt x="28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9" name="Google Shape;5349;p40"/>
            <p:cNvSpPr/>
            <p:nvPr/>
          </p:nvSpPr>
          <p:spPr>
            <a:xfrm>
              <a:off x="1406800" y="2418000"/>
              <a:ext cx="2139350" cy="1232375"/>
            </a:xfrm>
            <a:custGeom>
              <a:avLst/>
              <a:gdLst/>
              <a:ahLst/>
              <a:cxnLst/>
              <a:rect l="l" t="t" r="r" b="b"/>
              <a:pathLst>
                <a:path w="85574" h="49295" extrusionOk="0">
                  <a:moveTo>
                    <a:pt x="52913" y="0"/>
                  </a:moveTo>
                  <a:cubicBezTo>
                    <a:pt x="52625" y="0"/>
                    <a:pt x="52337" y="64"/>
                    <a:pt x="52117" y="192"/>
                  </a:cubicBezTo>
                  <a:lnTo>
                    <a:pt x="439" y="30045"/>
                  </a:lnTo>
                  <a:cubicBezTo>
                    <a:pt x="1" y="30297"/>
                    <a:pt x="1" y="30707"/>
                    <a:pt x="439" y="30963"/>
                  </a:cubicBezTo>
                  <a:lnTo>
                    <a:pt x="31861" y="49106"/>
                  </a:lnTo>
                  <a:cubicBezTo>
                    <a:pt x="32079" y="49232"/>
                    <a:pt x="32367" y="49295"/>
                    <a:pt x="32654" y="49295"/>
                  </a:cubicBezTo>
                  <a:cubicBezTo>
                    <a:pt x="32941" y="49295"/>
                    <a:pt x="33228" y="49232"/>
                    <a:pt x="33447" y="49106"/>
                  </a:cubicBezTo>
                  <a:lnTo>
                    <a:pt x="85139" y="19246"/>
                  </a:lnTo>
                  <a:cubicBezTo>
                    <a:pt x="85573" y="18994"/>
                    <a:pt x="85573" y="18584"/>
                    <a:pt x="85139" y="18329"/>
                  </a:cubicBezTo>
                  <a:lnTo>
                    <a:pt x="53704" y="189"/>
                  </a:lnTo>
                  <a:cubicBezTo>
                    <a:pt x="53486" y="63"/>
                    <a:pt x="53200" y="0"/>
                    <a:pt x="5291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0" name="Google Shape;5350;p40"/>
            <p:cNvSpPr/>
            <p:nvPr/>
          </p:nvSpPr>
          <p:spPr>
            <a:xfrm>
              <a:off x="1696725" y="3035250"/>
              <a:ext cx="767025" cy="441525"/>
            </a:xfrm>
            <a:custGeom>
              <a:avLst/>
              <a:gdLst/>
              <a:ahLst/>
              <a:cxnLst/>
              <a:rect l="l" t="t" r="r" b="b"/>
              <a:pathLst>
                <a:path w="30681" h="17661" extrusionOk="0">
                  <a:moveTo>
                    <a:pt x="12095" y="1"/>
                  </a:moveTo>
                  <a:lnTo>
                    <a:pt x="365" y="6772"/>
                  </a:lnTo>
                  <a:cubicBezTo>
                    <a:pt x="0" y="6983"/>
                    <a:pt x="0" y="7324"/>
                    <a:pt x="365" y="7535"/>
                  </a:cubicBezTo>
                  <a:lnTo>
                    <a:pt x="17630" y="17503"/>
                  </a:lnTo>
                  <a:cubicBezTo>
                    <a:pt x="17810" y="17608"/>
                    <a:pt x="18049" y="17661"/>
                    <a:pt x="18288" y="17661"/>
                  </a:cubicBezTo>
                  <a:cubicBezTo>
                    <a:pt x="18528" y="17661"/>
                    <a:pt x="18767" y="17608"/>
                    <a:pt x="18950" y="17503"/>
                  </a:cubicBezTo>
                  <a:lnTo>
                    <a:pt x="30680" y="10731"/>
                  </a:lnTo>
                  <a:lnTo>
                    <a:pt x="12095"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1" name="Google Shape;5351;p40"/>
            <p:cNvSpPr/>
            <p:nvPr/>
          </p:nvSpPr>
          <p:spPr>
            <a:xfrm>
              <a:off x="1999000" y="3035250"/>
              <a:ext cx="464650" cy="268275"/>
            </a:xfrm>
            <a:custGeom>
              <a:avLst/>
              <a:gdLst/>
              <a:ahLst/>
              <a:cxnLst/>
              <a:rect l="l" t="t" r="r" b="b"/>
              <a:pathLst>
                <a:path w="18586" h="10731" extrusionOk="0">
                  <a:moveTo>
                    <a:pt x="1" y="1"/>
                  </a:moveTo>
                  <a:lnTo>
                    <a:pt x="18585" y="10731"/>
                  </a:lnTo>
                  <a:lnTo>
                    <a:pt x="18585" y="10731"/>
                  </a:lnTo>
                  <a:lnTo>
                    <a:pt x="16396" y="2024"/>
                  </a:lnTo>
                  <a:cubicBezTo>
                    <a:pt x="16344" y="1817"/>
                    <a:pt x="16231" y="1628"/>
                    <a:pt x="16069" y="1494"/>
                  </a:cubicBezTo>
                  <a:cubicBezTo>
                    <a:pt x="16065" y="1494"/>
                    <a:pt x="16065" y="1490"/>
                    <a:pt x="16061" y="1490"/>
                  </a:cubicBezTo>
                  <a:cubicBezTo>
                    <a:pt x="15896" y="1349"/>
                    <a:pt x="15693" y="1259"/>
                    <a:pt x="15475" y="1242"/>
                  </a:cubicBez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2" name="Google Shape;5352;p40"/>
            <p:cNvSpPr/>
            <p:nvPr/>
          </p:nvSpPr>
          <p:spPr>
            <a:xfrm>
              <a:off x="1999000" y="3035250"/>
              <a:ext cx="464650" cy="268275"/>
            </a:xfrm>
            <a:custGeom>
              <a:avLst/>
              <a:gdLst/>
              <a:ahLst/>
              <a:cxnLst/>
              <a:rect l="l" t="t" r="r" b="b"/>
              <a:pathLst>
                <a:path w="18586" h="10731" extrusionOk="0">
                  <a:moveTo>
                    <a:pt x="1" y="1"/>
                  </a:moveTo>
                  <a:lnTo>
                    <a:pt x="1156" y="9306"/>
                  </a:lnTo>
                  <a:cubicBezTo>
                    <a:pt x="1204" y="9713"/>
                    <a:pt x="1542" y="10027"/>
                    <a:pt x="1952" y="10045"/>
                  </a:cubicBezTo>
                  <a:lnTo>
                    <a:pt x="18585" y="10731"/>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3" name="Google Shape;5353;p40"/>
            <p:cNvSpPr/>
            <p:nvPr/>
          </p:nvSpPr>
          <p:spPr>
            <a:xfrm>
              <a:off x="1999000" y="3035250"/>
              <a:ext cx="464650" cy="268275"/>
            </a:xfrm>
            <a:custGeom>
              <a:avLst/>
              <a:gdLst/>
              <a:ahLst/>
              <a:cxnLst/>
              <a:rect l="l" t="t" r="r" b="b"/>
              <a:pathLst>
                <a:path w="18586" h="10731" extrusionOk="0">
                  <a:moveTo>
                    <a:pt x="1" y="1"/>
                  </a:moveTo>
                  <a:lnTo>
                    <a:pt x="1156" y="9306"/>
                  </a:lnTo>
                  <a:cubicBezTo>
                    <a:pt x="1204" y="9713"/>
                    <a:pt x="1542" y="10027"/>
                    <a:pt x="1952" y="10045"/>
                  </a:cubicBezTo>
                  <a:lnTo>
                    <a:pt x="18585" y="10731"/>
                  </a:lnTo>
                  <a:lnTo>
                    <a:pt x="2404" y="9445"/>
                  </a:lnTo>
                  <a:cubicBezTo>
                    <a:pt x="2235" y="9430"/>
                    <a:pt x="2090" y="9310"/>
                    <a:pt x="2056" y="9145"/>
                  </a:cubicBezTo>
                  <a:lnTo>
                    <a:pt x="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4" name="Google Shape;5354;p40"/>
            <p:cNvSpPr/>
            <p:nvPr/>
          </p:nvSpPr>
          <p:spPr>
            <a:xfrm>
              <a:off x="2092025" y="3285675"/>
              <a:ext cx="78475" cy="196725"/>
            </a:xfrm>
            <a:custGeom>
              <a:avLst/>
              <a:gdLst/>
              <a:ahLst/>
              <a:cxnLst/>
              <a:rect l="l" t="t" r="r" b="b"/>
              <a:pathLst>
                <a:path w="3139" h="7869" extrusionOk="0">
                  <a:moveTo>
                    <a:pt x="0" y="0"/>
                  </a:moveTo>
                  <a:lnTo>
                    <a:pt x="2476" y="7868"/>
                  </a:lnTo>
                  <a:lnTo>
                    <a:pt x="3138" y="7486"/>
                  </a:lnTo>
                  <a:lnTo>
                    <a:pt x="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5" name="Google Shape;5355;p40"/>
            <p:cNvSpPr/>
            <p:nvPr/>
          </p:nvSpPr>
          <p:spPr>
            <a:xfrm>
              <a:off x="1689275" y="3204550"/>
              <a:ext cx="340800" cy="45375"/>
            </a:xfrm>
            <a:custGeom>
              <a:avLst/>
              <a:gdLst/>
              <a:ahLst/>
              <a:cxnLst/>
              <a:rect l="l" t="t" r="r" b="b"/>
              <a:pathLst>
                <a:path w="13632" h="1815" extrusionOk="0">
                  <a:moveTo>
                    <a:pt x="663" y="0"/>
                  </a:moveTo>
                  <a:lnTo>
                    <a:pt x="1" y="383"/>
                  </a:lnTo>
                  <a:lnTo>
                    <a:pt x="13631" y="1814"/>
                  </a:lnTo>
                  <a:lnTo>
                    <a:pt x="66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6" name="Google Shape;5356;p40"/>
            <p:cNvSpPr/>
            <p:nvPr/>
          </p:nvSpPr>
          <p:spPr>
            <a:xfrm>
              <a:off x="2254250" y="2611600"/>
              <a:ext cx="945475" cy="543300"/>
            </a:xfrm>
            <a:custGeom>
              <a:avLst/>
              <a:gdLst/>
              <a:ahLst/>
              <a:cxnLst/>
              <a:rect l="l" t="t" r="r" b="b"/>
              <a:pathLst>
                <a:path w="37819" h="21732" extrusionOk="0">
                  <a:moveTo>
                    <a:pt x="22009" y="0"/>
                  </a:moveTo>
                  <a:cubicBezTo>
                    <a:pt x="21769" y="0"/>
                    <a:pt x="21530" y="53"/>
                    <a:pt x="21347" y="158"/>
                  </a:cubicBezTo>
                  <a:lnTo>
                    <a:pt x="366" y="12275"/>
                  </a:lnTo>
                  <a:cubicBezTo>
                    <a:pt x="1" y="12485"/>
                    <a:pt x="1" y="12826"/>
                    <a:pt x="366" y="13037"/>
                  </a:cubicBezTo>
                  <a:lnTo>
                    <a:pt x="15151" y="21574"/>
                  </a:lnTo>
                  <a:cubicBezTo>
                    <a:pt x="15334" y="21679"/>
                    <a:pt x="15573" y="21731"/>
                    <a:pt x="15813" y="21731"/>
                  </a:cubicBezTo>
                  <a:cubicBezTo>
                    <a:pt x="16052" y="21731"/>
                    <a:pt x="16290" y="21679"/>
                    <a:pt x="16472" y="21574"/>
                  </a:cubicBezTo>
                  <a:lnTo>
                    <a:pt x="37456" y="9458"/>
                  </a:lnTo>
                  <a:cubicBezTo>
                    <a:pt x="37818" y="9247"/>
                    <a:pt x="37818" y="8906"/>
                    <a:pt x="37456" y="8696"/>
                  </a:cubicBezTo>
                  <a:lnTo>
                    <a:pt x="22667" y="158"/>
                  </a:lnTo>
                  <a:cubicBezTo>
                    <a:pt x="22487" y="53"/>
                    <a:pt x="22248" y="0"/>
                    <a:pt x="2200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7" name="Google Shape;5357;p40"/>
            <p:cNvSpPr/>
            <p:nvPr/>
          </p:nvSpPr>
          <p:spPr>
            <a:xfrm>
              <a:off x="2547150" y="2788450"/>
              <a:ext cx="359650" cy="189600"/>
            </a:xfrm>
            <a:custGeom>
              <a:avLst/>
              <a:gdLst/>
              <a:ahLst/>
              <a:cxnLst/>
              <a:rect l="l" t="t" r="r" b="b"/>
              <a:pathLst>
                <a:path w="14386" h="7584" extrusionOk="0">
                  <a:moveTo>
                    <a:pt x="7046" y="2745"/>
                  </a:moveTo>
                  <a:cubicBezTo>
                    <a:pt x="7065" y="2745"/>
                    <a:pt x="7084" y="2745"/>
                    <a:pt x="7103" y="2745"/>
                  </a:cubicBezTo>
                  <a:cubicBezTo>
                    <a:pt x="7700" y="2752"/>
                    <a:pt x="8262" y="2908"/>
                    <a:pt x="8782" y="3207"/>
                  </a:cubicBezTo>
                  <a:cubicBezTo>
                    <a:pt x="9193" y="3445"/>
                    <a:pt x="9462" y="3694"/>
                    <a:pt x="9586" y="3949"/>
                  </a:cubicBezTo>
                  <a:lnTo>
                    <a:pt x="7990" y="4873"/>
                  </a:lnTo>
                  <a:cubicBezTo>
                    <a:pt x="7711" y="5032"/>
                    <a:pt x="7386" y="5111"/>
                    <a:pt x="7012" y="5111"/>
                  </a:cubicBezTo>
                  <a:cubicBezTo>
                    <a:pt x="6932" y="5111"/>
                    <a:pt x="6850" y="5108"/>
                    <a:pt x="6766" y="5100"/>
                  </a:cubicBezTo>
                  <a:cubicBezTo>
                    <a:pt x="6287" y="5059"/>
                    <a:pt x="5865" y="4932"/>
                    <a:pt x="5497" y="4717"/>
                  </a:cubicBezTo>
                  <a:cubicBezTo>
                    <a:pt x="5031" y="4448"/>
                    <a:pt x="4790" y="4190"/>
                    <a:pt x="4780" y="3939"/>
                  </a:cubicBezTo>
                  <a:cubicBezTo>
                    <a:pt x="4769" y="3690"/>
                    <a:pt x="4987" y="3439"/>
                    <a:pt x="5428" y="3180"/>
                  </a:cubicBezTo>
                  <a:cubicBezTo>
                    <a:pt x="5931" y="2890"/>
                    <a:pt x="6471" y="2745"/>
                    <a:pt x="7046" y="2745"/>
                  </a:cubicBezTo>
                  <a:close/>
                  <a:moveTo>
                    <a:pt x="6704" y="1"/>
                  </a:moveTo>
                  <a:cubicBezTo>
                    <a:pt x="6249" y="1"/>
                    <a:pt x="5794" y="34"/>
                    <a:pt x="5338" y="101"/>
                  </a:cubicBezTo>
                  <a:cubicBezTo>
                    <a:pt x="4204" y="263"/>
                    <a:pt x="3114" y="646"/>
                    <a:pt x="2066" y="1253"/>
                  </a:cubicBezTo>
                  <a:cubicBezTo>
                    <a:pt x="1145" y="1784"/>
                    <a:pt x="549" y="2356"/>
                    <a:pt x="273" y="2976"/>
                  </a:cubicBezTo>
                  <a:cubicBezTo>
                    <a:pt x="1" y="3594"/>
                    <a:pt x="42" y="4214"/>
                    <a:pt x="408" y="4835"/>
                  </a:cubicBezTo>
                  <a:cubicBezTo>
                    <a:pt x="770" y="5456"/>
                    <a:pt x="1422" y="6038"/>
                    <a:pt x="2363" y="6583"/>
                  </a:cubicBezTo>
                  <a:cubicBezTo>
                    <a:pt x="2808" y="6838"/>
                    <a:pt x="3287" y="7052"/>
                    <a:pt x="3804" y="7228"/>
                  </a:cubicBezTo>
                  <a:cubicBezTo>
                    <a:pt x="4321" y="7403"/>
                    <a:pt x="4814" y="7518"/>
                    <a:pt x="5280" y="7576"/>
                  </a:cubicBezTo>
                  <a:cubicBezTo>
                    <a:pt x="5309" y="7581"/>
                    <a:pt x="5335" y="7583"/>
                    <a:pt x="5359" y="7583"/>
                  </a:cubicBezTo>
                  <a:cubicBezTo>
                    <a:pt x="5403" y="7583"/>
                    <a:pt x="5438" y="7576"/>
                    <a:pt x="5462" y="7562"/>
                  </a:cubicBezTo>
                  <a:cubicBezTo>
                    <a:pt x="5472" y="7559"/>
                    <a:pt x="5490" y="7538"/>
                    <a:pt x="5521" y="7504"/>
                  </a:cubicBezTo>
                  <a:lnTo>
                    <a:pt x="5921" y="6938"/>
                  </a:lnTo>
                  <a:cubicBezTo>
                    <a:pt x="5945" y="6900"/>
                    <a:pt x="5945" y="6873"/>
                    <a:pt x="5921" y="6859"/>
                  </a:cubicBezTo>
                  <a:cubicBezTo>
                    <a:pt x="5900" y="6845"/>
                    <a:pt x="5859" y="6835"/>
                    <a:pt x="5797" y="6828"/>
                  </a:cubicBezTo>
                  <a:cubicBezTo>
                    <a:pt x="5414" y="6790"/>
                    <a:pt x="5004" y="6700"/>
                    <a:pt x="4562" y="6552"/>
                  </a:cubicBezTo>
                  <a:cubicBezTo>
                    <a:pt x="4121" y="6404"/>
                    <a:pt x="3714" y="6221"/>
                    <a:pt x="3338" y="6004"/>
                  </a:cubicBezTo>
                  <a:cubicBezTo>
                    <a:pt x="2652" y="5607"/>
                    <a:pt x="2166" y="5177"/>
                    <a:pt x="1887" y="4714"/>
                  </a:cubicBezTo>
                  <a:cubicBezTo>
                    <a:pt x="1608" y="4256"/>
                    <a:pt x="1576" y="3783"/>
                    <a:pt x="1790" y="3301"/>
                  </a:cubicBezTo>
                  <a:cubicBezTo>
                    <a:pt x="2004" y="2818"/>
                    <a:pt x="2487" y="2363"/>
                    <a:pt x="3235" y="1929"/>
                  </a:cubicBezTo>
                  <a:cubicBezTo>
                    <a:pt x="4430" y="1239"/>
                    <a:pt x="5649" y="892"/>
                    <a:pt x="6893" y="892"/>
                  </a:cubicBezTo>
                  <a:cubicBezTo>
                    <a:pt x="6980" y="892"/>
                    <a:pt x="7068" y="894"/>
                    <a:pt x="7156" y="897"/>
                  </a:cubicBezTo>
                  <a:cubicBezTo>
                    <a:pt x="8493" y="949"/>
                    <a:pt x="9775" y="1329"/>
                    <a:pt x="11007" y="2042"/>
                  </a:cubicBezTo>
                  <a:cubicBezTo>
                    <a:pt x="11683" y="2432"/>
                    <a:pt x="12159" y="2845"/>
                    <a:pt x="12438" y="3290"/>
                  </a:cubicBezTo>
                  <a:cubicBezTo>
                    <a:pt x="12717" y="3735"/>
                    <a:pt x="12765" y="4184"/>
                    <a:pt x="12582" y="4631"/>
                  </a:cubicBezTo>
                  <a:cubicBezTo>
                    <a:pt x="12396" y="5083"/>
                    <a:pt x="11962" y="5508"/>
                    <a:pt x="11272" y="5904"/>
                  </a:cubicBezTo>
                  <a:cubicBezTo>
                    <a:pt x="10652" y="6262"/>
                    <a:pt x="10090" y="6493"/>
                    <a:pt x="9579" y="6597"/>
                  </a:cubicBezTo>
                  <a:cubicBezTo>
                    <a:pt x="9387" y="6636"/>
                    <a:pt x="9209" y="6655"/>
                    <a:pt x="9047" y="6655"/>
                  </a:cubicBezTo>
                  <a:cubicBezTo>
                    <a:pt x="8780" y="6655"/>
                    <a:pt x="8554" y="6602"/>
                    <a:pt x="8369" y="6497"/>
                  </a:cubicBezTo>
                  <a:cubicBezTo>
                    <a:pt x="8193" y="6393"/>
                    <a:pt x="8114" y="6294"/>
                    <a:pt x="8131" y="6194"/>
                  </a:cubicBezTo>
                  <a:cubicBezTo>
                    <a:pt x="8152" y="6094"/>
                    <a:pt x="8273" y="5979"/>
                    <a:pt x="8493" y="5852"/>
                  </a:cubicBezTo>
                  <a:lnTo>
                    <a:pt x="11248" y="4262"/>
                  </a:lnTo>
                  <a:cubicBezTo>
                    <a:pt x="11228" y="4001"/>
                    <a:pt x="11093" y="3724"/>
                    <a:pt x="10851" y="3428"/>
                  </a:cubicBezTo>
                  <a:cubicBezTo>
                    <a:pt x="10614" y="3135"/>
                    <a:pt x="10297" y="2876"/>
                    <a:pt x="9907" y="2653"/>
                  </a:cubicBezTo>
                  <a:cubicBezTo>
                    <a:pt x="9003" y="2128"/>
                    <a:pt x="8052" y="1859"/>
                    <a:pt x="7049" y="1835"/>
                  </a:cubicBezTo>
                  <a:cubicBezTo>
                    <a:pt x="7009" y="1834"/>
                    <a:pt x="6970" y="1834"/>
                    <a:pt x="6930" y="1834"/>
                  </a:cubicBezTo>
                  <a:cubicBezTo>
                    <a:pt x="5971" y="1834"/>
                    <a:pt x="5073" y="2076"/>
                    <a:pt x="4235" y="2559"/>
                  </a:cubicBezTo>
                  <a:cubicBezTo>
                    <a:pt x="3532" y="2966"/>
                    <a:pt x="3193" y="3401"/>
                    <a:pt x="3225" y="3869"/>
                  </a:cubicBezTo>
                  <a:cubicBezTo>
                    <a:pt x="3255" y="4338"/>
                    <a:pt x="3621" y="4779"/>
                    <a:pt x="4328" y="5197"/>
                  </a:cubicBezTo>
                  <a:cubicBezTo>
                    <a:pt x="4742" y="5435"/>
                    <a:pt x="5187" y="5607"/>
                    <a:pt x="5669" y="5715"/>
                  </a:cubicBezTo>
                  <a:cubicBezTo>
                    <a:pt x="6024" y="5790"/>
                    <a:pt x="6382" y="5829"/>
                    <a:pt x="6744" y="5829"/>
                  </a:cubicBezTo>
                  <a:cubicBezTo>
                    <a:pt x="6875" y="5829"/>
                    <a:pt x="7006" y="5824"/>
                    <a:pt x="7138" y="5814"/>
                  </a:cubicBezTo>
                  <a:lnTo>
                    <a:pt x="7138" y="5814"/>
                  </a:lnTo>
                  <a:cubicBezTo>
                    <a:pt x="6949" y="6004"/>
                    <a:pt x="6872" y="6204"/>
                    <a:pt x="6914" y="6414"/>
                  </a:cubicBezTo>
                  <a:cubicBezTo>
                    <a:pt x="6959" y="6621"/>
                    <a:pt x="7135" y="6818"/>
                    <a:pt x="7448" y="7000"/>
                  </a:cubicBezTo>
                  <a:cubicBezTo>
                    <a:pt x="8004" y="7319"/>
                    <a:pt x="8648" y="7478"/>
                    <a:pt x="9383" y="7478"/>
                  </a:cubicBezTo>
                  <a:cubicBezTo>
                    <a:pt x="9500" y="7478"/>
                    <a:pt x="9620" y="7474"/>
                    <a:pt x="9742" y="7466"/>
                  </a:cubicBezTo>
                  <a:cubicBezTo>
                    <a:pt x="10624" y="7407"/>
                    <a:pt x="11521" y="7114"/>
                    <a:pt x="12431" y="6587"/>
                  </a:cubicBezTo>
                  <a:cubicBezTo>
                    <a:pt x="13289" y="6094"/>
                    <a:pt x="13851" y="5562"/>
                    <a:pt x="14120" y="4990"/>
                  </a:cubicBezTo>
                  <a:cubicBezTo>
                    <a:pt x="14386" y="4421"/>
                    <a:pt x="14344" y="3835"/>
                    <a:pt x="13986" y="3239"/>
                  </a:cubicBezTo>
                  <a:cubicBezTo>
                    <a:pt x="13631" y="2639"/>
                    <a:pt x="12961" y="2056"/>
                    <a:pt x="11982" y="1490"/>
                  </a:cubicBezTo>
                  <a:cubicBezTo>
                    <a:pt x="10934" y="887"/>
                    <a:pt x="9848" y="463"/>
                    <a:pt x="8724" y="218"/>
                  </a:cubicBezTo>
                  <a:cubicBezTo>
                    <a:pt x="8053" y="74"/>
                    <a:pt x="7379" y="1"/>
                    <a:pt x="67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8" name="Google Shape;5358;p40"/>
            <p:cNvSpPr/>
            <p:nvPr/>
          </p:nvSpPr>
          <p:spPr>
            <a:xfrm>
              <a:off x="3222275" y="2581775"/>
              <a:ext cx="31475" cy="16525"/>
            </a:xfrm>
            <a:custGeom>
              <a:avLst/>
              <a:gdLst/>
              <a:ahLst/>
              <a:cxnLst/>
              <a:rect l="l" t="t" r="r" b="b"/>
              <a:pathLst>
                <a:path w="1259" h="661" extrusionOk="0">
                  <a:moveTo>
                    <a:pt x="630" y="0"/>
                  </a:moveTo>
                  <a:cubicBezTo>
                    <a:pt x="483" y="0"/>
                    <a:pt x="337" y="32"/>
                    <a:pt x="225" y="96"/>
                  </a:cubicBezTo>
                  <a:cubicBezTo>
                    <a:pt x="0" y="224"/>
                    <a:pt x="0" y="434"/>
                    <a:pt x="225" y="565"/>
                  </a:cubicBezTo>
                  <a:cubicBezTo>
                    <a:pt x="337" y="629"/>
                    <a:pt x="483" y="660"/>
                    <a:pt x="630" y="660"/>
                  </a:cubicBezTo>
                  <a:cubicBezTo>
                    <a:pt x="776" y="660"/>
                    <a:pt x="923" y="629"/>
                    <a:pt x="1035" y="565"/>
                  </a:cubicBezTo>
                  <a:cubicBezTo>
                    <a:pt x="1259" y="434"/>
                    <a:pt x="1259" y="224"/>
                    <a:pt x="1035" y="96"/>
                  </a:cubicBezTo>
                  <a:cubicBezTo>
                    <a:pt x="923" y="32"/>
                    <a:pt x="776" y="0"/>
                    <a:pt x="6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9" name="Google Shape;5359;p40"/>
            <p:cNvSpPr/>
            <p:nvPr/>
          </p:nvSpPr>
          <p:spPr>
            <a:xfrm>
              <a:off x="3249075" y="2659400"/>
              <a:ext cx="62875" cy="33075"/>
            </a:xfrm>
            <a:custGeom>
              <a:avLst/>
              <a:gdLst/>
              <a:ahLst/>
              <a:cxnLst/>
              <a:rect l="l" t="t" r="r" b="b"/>
              <a:pathLst>
                <a:path w="2515" h="1323" extrusionOk="0">
                  <a:moveTo>
                    <a:pt x="1257" y="0"/>
                  </a:moveTo>
                  <a:cubicBezTo>
                    <a:pt x="964" y="0"/>
                    <a:pt x="671" y="65"/>
                    <a:pt x="449" y="194"/>
                  </a:cubicBezTo>
                  <a:cubicBezTo>
                    <a:pt x="1" y="453"/>
                    <a:pt x="1" y="873"/>
                    <a:pt x="449" y="1128"/>
                  </a:cubicBezTo>
                  <a:cubicBezTo>
                    <a:pt x="671" y="1258"/>
                    <a:pt x="964" y="1323"/>
                    <a:pt x="1257" y="1323"/>
                  </a:cubicBezTo>
                  <a:cubicBezTo>
                    <a:pt x="1550" y="1323"/>
                    <a:pt x="1844" y="1258"/>
                    <a:pt x="2066" y="1128"/>
                  </a:cubicBezTo>
                  <a:cubicBezTo>
                    <a:pt x="2515" y="873"/>
                    <a:pt x="2515" y="453"/>
                    <a:pt x="2066" y="194"/>
                  </a:cubicBezTo>
                  <a:cubicBezTo>
                    <a:pt x="1844" y="65"/>
                    <a:pt x="1550" y="0"/>
                    <a:pt x="12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0" name="Google Shape;5360;p40"/>
            <p:cNvSpPr/>
            <p:nvPr/>
          </p:nvSpPr>
          <p:spPr>
            <a:xfrm>
              <a:off x="3062300" y="2550400"/>
              <a:ext cx="176900" cy="99650"/>
            </a:xfrm>
            <a:custGeom>
              <a:avLst/>
              <a:gdLst/>
              <a:ahLst/>
              <a:cxnLst/>
              <a:rect l="l" t="t" r="r" b="b"/>
              <a:pathLst>
                <a:path w="7076" h="3986" extrusionOk="0">
                  <a:moveTo>
                    <a:pt x="823" y="0"/>
                  </a:moveTo>
                  <a:cubicBezTo>
                    <a:pt x="630" y="0"/>
                    <a:pt x="442" y="41"/>
                    <a:pt x="300" y="123"/>
                  </a:cubicBezTo>
                  <a:cubicBezTo>
                    <a:pt x="0" y="296"/>
                    <a:pt x="17" y="582"/>
                    <a:pt x="334" y="768"/>
                  </a:cubicBezTo>
                  <a:lnTo>
                    <a:pt x="5662" y="3844"/>
                  </a:lnTo>
                  <a:cubicBezTo>
                    <a:pt x="5826" y="3939"/>
                    <a:pt x="6038" y="3986"/>
                    <a:pt x="6247" y="3986"/>
                  </a:cubicBezTo>
                  <a:cubicBezTo>
                    <a:pt x="6441" y="3986"/>
                    <a:pt x="6632" y="3945"/>
                    <a:pt x="6775" y="3861"/>
                  </a:cubicBezTo>
                  <a:cubicBezTo>
                    <a:pt x="7075" y="3693"/>
                    <a:pt x="7058" y="3403"/>
                    <a:pt x="6741" y="3220"/>
                  </a:cubicBezTo>
                  <a:lnTo>
                    <a:pt x="1413" y="144"/>
                  </a:lnTo>
                  <a:cubicBezTo>
                    <a:pt x="1248" y="49"/>
                    <a:pt x="1033" y="0"/>
                    <a:pt x="8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1" name="Google Shape;5361;p40"/>
            <p:cNvSpPr/>
            <p:nvPr/>
          </p:nvSpPr>
          <p:spPr>
            <a:xfrm>
              <a:off x="1505350" y="934025"/>
              <a:ext cx="1327575" cy="1729850"/>
            </a:xfrm>
            <a:custGeom>
              <a:avLst/>
              <a:gdLst/>
              <a:ahLst/>
              <a:cxnLst/>
              <a:rect l="l" t="t" r="r" b="b"/>
              <a:pathLst>
                <a:path w="53103" h="69194" extrusionOk="0">
                  <a:moveTo>
                    <a:pt x="50153" y="0"/>
                  </a:moveTo>
                  <a:cubicBezTo>
                    <a:pt x="49811" y="0"/>
                    <a:pt x="49470" y="76"/>
                    <a:pt x="49210" y="228"/>
                  </a:cubicBezTo>
                  <a:lnTo>
                    <a:pt x="945" y="28092"/>
                  </a:lnTo>
                  <a:cubicBezTo>
                    <a:pt x="424" y="28391"/>
                    <a:pt x="0" y="29126"/>
                    <a:pt x="0" y="29726"/>
                  </a:cubicBezTo>
                  <a:lnTo>
                    <a:pt x="4" y="66723"/>
                  </a:lnTo>
                  <a:cubicBezTo>
                    <a:pt x="4" y="67320"/>
                    <a:pt x="427" y="68058"/>
                    <a:pt x="945" y="68354"/>
                  </a:cubicBezTo>
                  <a:lnTo>
                    <a:pt x="2011" y="68972"/>
                  </a:lnTo>
                  <a:cubicBezTo>
                    <a:pt x="2269" y="69120"/>
                    <a:pt x="2610" y="69194"/>
                    <a:pt x="2952" y="69194"/>
                  </a:cubicBezTo>
                  <a:cubicBezTo>
                    <a:pt x="3294" y="69194"/>
                    <a:pt x="3636" y="69120"/>
                    <a:pt x="3896" y="68972"/>
                  </a:cubicBezTo>
                  <a:lnTo>
                    <a:pt x="52158" y="41105"/>
                  </a:lnTo>
                  <a:cubicBezTo>
                    <a:pt x="52679" y="40804"/>
                    <a:pt x="53102" y="40070"/>
                    <a:pt x="53102" y="39470"/>
                  </a:cubicBezTo>
                  <a:lnTo>
                    <a:pt x="53102" y="2472"/>
                  </a:lnTo>
                  <a:cubicBezTo>
                    <a:pt x="53102" y="1872"/>
                    <a:pt x="52682" y="1142"/>
                    <a:pt x="52158" y="842"/>
                  </a:cubicBezTo>
                  <a:lnTo>
                    <a:pt x="51096" y="228"/>
                  </a:lnTo>
                  <a:cubicBezTo>
                    <a:pt x="50835" y="76"/>
                    <a:pt x="50494" y="0"/>
                    <a:pt x="50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2" name="Google Shape;5362;p40"/>
            <p:cNvSpPr/>
            <p:nvPr/>
          </p:nvSpPr>
          <p:spPr>
            <a:xfrm>
              <a:off x="1512250" y="949375"/>
              <a:ext cx="1303225" cy="704625"/>
            </a:xfrm>
            <a:custGeom>
              <a:avLst/>
              <a:gdLst/>
              <a:ahLst/>
              <a:cxnLst/>
              <a:rect l="l" t="t" r="r" b="b"/>
              <a:pathLst>
                <a:path w="52129" h="28185" extrusionOk="0">
                  <a:moveTo>
                    <a:pt x="51493" y="1"/>
                  </a:moveTo>
                  <a:lnTo>
                    <a:pt x="51882" y="228"/>
                  </a:lnTo>
                  <a:cubicBezTo>
                    <a:pt x="51967" y="276"/>
                    <a:pt x="52049" y="334"/>
                    <a:pt x="52128" y="402"/>
                  </a:cubicBezTo>
                  <a:lnTo>
                    <a:pt x="52128" y="402"/>
                  </a:lnTo>
                  <a:cubicBezTo>
                    <a:pt x="52049" y="334"/>
                    <a:pt x="51968" y="276"/>
                    <a:pt x="51886" y="224"/>
                  </a:cubicBezTo>
                  <a:lnTo>
                    <a:pt x="51493" y="1"/>
                  </a:lnTo>
                  <a:close/>
                  <a:moveTo>
                    <a:pt x="417" y="27664"/>
                  </a:moveTo>
                  <a:lnTo>
                    <a:pt x="417" y="27664"/>
                  </a:lnTo>
                  <a:cubicBezTo>
                    <a:pt x="258" y="27806"/>
                    <a:pt x="113" y="27984"/>
                    <a:pt x="0" y="28184"/>
                  </a:cubicBezTo>
                  <a:cubicBezTo>
                    <a:pt x="113" y="27988"/>
                    <a:pt x="258" y="27806"/>
                    <a:pt x="417" y="276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3" name="Google Shape;5363;p40"/>
            <p:cNvSpPr/>
            <p:nvPr/>
          </p:nvSpPr>
          <p:spPr>
            <a:xfrm>
              <a:off x="1512250" y="934025"/>
              <a:ext cx="1313775" cy="758500"/>
            </a:xfrm>
            <a:custGeom>
              <a:avLst/>
              <a:gdLst/>
              <a:ahLst/>
              <a:cxnLst/>
              <a:rect l="l" t="t" r="r" b="b"/>
              <a:pathLst>
                <a:path w="52551" h="30340" extrusionOk="0">
                  <a:moveTo>
                    <a:pt x="49876" y="1"/>
                  </a:moveTo>
                  <a:cubicBezTo>
                    <a:pt x="49723" y="1"/>
                    <a:pt x="49572" y="15"/>
                    <a:pt x="49427" y="45"/>
                  </a:cubicBezTo>
                  <a:cubicBezTo>
                    <a:pt x="49247" y="83"/>
                    <a:pt x="49079" y="145"/>
                    <a:pt x="48934" y="228"/>
                  </a:cubicBezTo>
                  <a:lnTo>
                    <a:pt x="669" y="28092"/>
                  </a:lnTo>
                  <a:cubicBezTo>
                    <a:pt x="583" y="28143"/>
                    <a:pt x="497" y="28205"/>
                    <a:pt x="417" y="28278"/>
                  </a:cubicBezTo>
                  <a:cubicBezTo>
                    <a:pt x="258" y="28419"/>
                    <a:pt x="113" y="28598"/>
                    <a:pt x="0" y="28798"/>
                  </a:cubicBezTo>
                  <a:lnTo>
                    <a:pt x="2679" y="30339"/>
                  </a:lnTo>
                  <a:lnTo>
                    <a:pt x="52551" y="1546"/>
                  </a:lnTo>
                  <a:cubicBezTo>
                    <a:pt x="52438" y="1345"/>
                    <a:pt x="52293" y="1162"/>
                    <a:pt x="52131" y="1018"/>
                  </a:cubicBezTo>
                  <a:cubicBezTo>
                    <a:pt x="52051" y="949"/>
                    <a:pt x="51968" y="890"/>
                    <a:pt x="51882" y="842"/>
                  </a:cubicBezTo>
                  <a:lnTo>
                    <a:pt x="51493" y="615"/>
                  </a:lnTo>
                  <a:lnTo>
                    <a:pt x="50816" y="228"/>
                  </a:lnTo>
                  <a:cubicBezTo>
                    <a:pt x="50658" y="135"/>
                    <a:pt x="50465" y="69"/>
                    <a:pt x="50261" y="35"/>
                  </a:cubicBezTo>
                  <a:cubicBezTo>
                    <a:pt x="50137" y="11"/>
                    <a:pt x="50006" y="1"/>
                    <a:pt x="49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4" name="Google Shape;5364;p40"/>
            <p:cNvSpPr/>
            <p:nvPr/>
          </p:nvSpPr>
          <p:spPr>
            <a:xfrm>
              <a:off x="1505350" y="1677175"/>
              <a:ext cx="13475" cy="957175"/>
            </a:xfrm>
            <a:custGeom>
              <a:avLst/>
              <a:gdLst/>
              <a:ahLst/>
              <a:cxnLst/>
              <a:rect l="l" t="t" r="r" b="b"/>
              <a:pathLst>
                <a:path w="539" h="38287" extrusionOk="0">
                  <a:moveTo>
                    <a:pt x="0" y="0"/>
                  </a:moveTo>
                  <a:lnTo>
                    <a:pt x="0" y="36994"/>
                  </a:lnTo>
                  <a:cubicBezTo>
                    <a:pt x="0" y="37428"/>
                    <a:pt x="221" y="37928"/>
                    <a:pt x="538" y="38286"/>
                  </a:cubicBezTo>
                  <a:cubicBezTo>
                    <a:pt x="221" y="37928"/>
                    <a:pt x="4" y="37425"/>
                    <a:pt x="4" y="36997"/>
                  </a:cubicBezTo>
                  <a:lnTo>
                    <a:pt x="0" y="0"/>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5" name="Google Shape;5365;p40"/>
            <p:cNvSpPr/>
            <p:nvPr/>
          </p:nvSpPr>
          <p:spPr>
            <a:xfrm>
              <a:off x="1505350" y="1653975"/>
              <a:ext cx="92425" cy="1009850"/>
            </a:xfrm>
            <a:custGeom>
              <a:avLst/>
              <a:gdLst/>
              <a:ahLst/>
              <a:cxnLst/>
              <a:rect l="l" t="t" r="r" b="b"/>
              <a:pathLst>
                <a:path w="3697" h="40394" extrusionOk="0">
                  <a:moveTo>
                    <a:pt x="276" y="0"/>
                  </a:moveTo>
                  <a:cubicBezTo>
                    <a:pt x="107" y="293"/>
                    <a:pt x="0" y="628"/>
                    <a:pt x="0" y="928"/>
                  </a:cubicBezTo>
                  <a:lnTo>
                    <a:pt x="4" y="37925"/>
                  </a:lnTo>
                  <a:cubicBezTo>
                    <a:pt x="4" y="38353"/>
                    <a:pt x="221" y="38856"/>
                    <a:pt x="538" y="39214"/>
                  </a:cubicBezTo>
                  <a:cubicBezTo>
                    <a:pt x="662" y="39353"/>
                    <a:pt x="800" y="39473"/>
                    <a:pt x="945" y="39556"/>
                  </a:cubicBezTo>
                  <a:lnTo>
                    <a:pt x="1987" y="40159"/>
                  </a:lnTo>
                  <a:lnTo>
                    <a:pt x="2011" y="40174"/>
                  </a:lnTo>
                  <a:cubicBezTo>
                    <a:pt x="2090" y="40218"/>
                    <a:pt x="2176" y="40256"/>
                    <a:pt x="2269" y="40287"/>
                  </a:cubicBezTo>
                  <a:cubicBezTo>
                    <a:pt x="2390" y="40328"/>
                    <a:pt x="2517" y="40360"/>
                    <a:pt x="2655" y="40377"/>
                  </a:cubicBezTo>
                  <a:cubicBezTo>
                    <a:pt x="2752" y="40390"/>
                    <a:pt x="2848" y="40394"/>
                    <a:pt x="2948" y="40394"/>
                  </a:cubicBezTo>
                  <a:cubicBezTo>
                    <a:pt x="3100" y="40394"/>
                    <a:pt x="3255" y="40380"/>
                    <a:pt x="3400" y="40349"/>
                  </a:cubicBezTo>
                  <a:cubicBezTo>
                    <a:pt x="3465" y="40336"/>
                    <a:pt x="3527" y="40318"/>
                    <a:pt x="3583" y="40301"/>
                  </a:cubicBezTo>
                  <a:cubicBezTo>
                    <a:pt x="3624" y="40287"/>
                    <a:pt x="3658" y="40274"/>
                    <a:pt x="3696" y="40256"/>
                  </a:cubicBezTo>
                  <a:lnTo>
                    <a:pt x="3696" y="40256"/>
                  </a:lnTo>
                  <a:cubicBezTo>
                    <a:pt x="3613" y="40287"/>
                    <a:pt x="3538" y="40301"/>
                    <a:pt x="3469" y="40301"/>
                  </a:cubicBezTo>
                  <a:cubicBezTo>
                    <a:pt x="3386" y="40301"/>
                    <a:pt x="3311" y="40280"/>
                    <a:pt x="3244" y="40249"/>
                  </a:cubicBezTo>
                  <a:cubicBezTo>
                    <a:pt x="3066" y="40153"/>
                    <a:pt x="2955" y="39938"/>
                    <a:pt x="2955" y="39628"/>
                  </a:cubicBezTo>
                  <a:lnTo>
                    <a:pt x="2955" y="2631"/>
                  </a:lnTo>
                  <a:cubicBezTo>
                    <a:pt x="2955" y="2245"/>
                    <a:pt x="3152" y="1948"/>
                    <a:pt x="3445" y="1828"/>
                  </a:cubicBezTo>
                  <a:lnTo>
                    <a:pt x="2955" y="1541"/>
                  </a:lnTo>
                  <a:lnTo>
                    <a:pt x="276" y="0"/>
                  </a:lnTo>
                  <a:close/>
                </a:path>
              </a:pathLst>
            </a:custGeom>
            <a:solidFill>
              <a:srgbClr val="23C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6" name="Google Shape;5366;p40"/>
            <p:cNvSpPr/>
            <p:nvPr/>
          </p:nvSpPr>
          <p:spPr>
            <a:xfrm>
              <a:off x="1579200" y="974975"/>
              <a:ext cx="1253725" cy="1685225"/>
            </a:xfrm>
            <a:custGeom>
              <a:avLst/>
              <a:gdLst/>
              <a:ahLst/>
              <a:cxnLst/>
              <a:rect l="l" t="t" r="r" b="b"/>
              <a:pathLst>
                <a:path w="50149" h="67409" extrusionOk="0">
                  <a:moveTo>
                    <a:pt x="49925" y="0"/>
                  </a:moveTo>
                  <a:lnTo>
                    <a:pt x="30254" y="30136"/>
                  </a:lnTo>
                  <a:lnTo>
                    <a:pt x="26664" y="35636"/>
                  </a:lnTo>
                  <a:cubicBezTo>
                    <a:pt x="25978" y="36687"/>
                    <a:pt x="24820" y="37284"/>
                    <a:pt x="23620" y="37284"/>
                  </a:cubicBezTo>
                  <a:cubicBezTo>
                    <a:pt x="23196" y="37284"/>
                    <a:pt x="22768" y="37208"/>
                    <a:pt x="22351" y="37053"/>
                  </a:cubicBezTo>
                  <a:lnTo>
                    <a:pt x="1" y="28701"/>
                  </a:lnTo>
                  <a:lnTo>
                    <a:pt x="19134" y="37150"/>
                  </a:lnTo>
                  <a:lnTo>
                    <a:pt x="1" y="66172"/>
                  </a:lnTo>
                  <a:lnTo>
                    <a:pt x="1" y="66788"/>
                  </a:lnTo>
                  <a:cubicBezTo>
                    <a:pt x="1" y="67098"/>
                    <a:pt x="112" y="67313"/>
                    <a:pt x="290" y="67409"/>
                  </a:cubicBezTo>
                  <a:lnTo>
                    <a:pt x="19227" y="37188"/>
                  </a:lnTo>
                  <a:lnTo>
                    <a:pt x="22196" y="38501"/>
                  </a:lnTo>
                  <a:cubicBezTo>
                    <a:pt x="22671" y="38711"/>
                    <a:pt x="23168" y="38811"/>
                    <a:pt x="23661" y="38811"/>
                  </a:cubicBezTo>
                  <a:cubicBezTo>
                    <a:pt x="24882" y="38811"/>
                    <a:pt x="26061" y="38194"/>
                    <a:pt x="26744" y="37101"/>
                  </a:cubicBezTo>
                  <a:lnTo>
                    <a:pt x="30916" y="30429"/>
                  </a:lnTo>
                  <a:lnTo>
                    <a:pt x="49856" y="38791"/>
                  </a:lnTo>
                  <a:cubicBezTo>
                    <a:pt x="50032" y="38491"/>
                    <a:pt x="50145" y="38152"/>
                    <a:pt x="50148" y="37850"/>
                  </a:cubicBezTo>
                  <a:lnTo>
                    <a:pt x="30967" y="30343"/>
                  </a:lnTo>
                  <a:lnTo>
                    <a:pt x="49925" y="4"/>
                  </a:lnTo>
                  <a:lnTo>
                    <a:pt x="499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7" name="Google Shape;5367;p40"/>
            <p:cNvSpPr/>
            <p:nvPr/>
          </p:nvSpPr>
          <p:spPr>
            <a:xfrm>
              <a:off x="1289050" y="1415600"/>
              <a:ext cx="428375" cy="552500"/>
            </a:xfrm>
            <a:custGeom>
              <a:avLst/>
              <a:gdLst/>
              <a:ahLst/>
              <a:cxnLst/>
              <a:rect l="l" t="t" r="r" b="b"/>
              <a:pathLst>
                <a:path w="17135" h="22100" extrusionOk="0">
                  <a:moveTo>
                    <a:pt x="11718" y="1"/>
                  </a:moveTo>
                  <a:cubicBezTo>
                    <a:pt x="10631" y="1"/>
                    <a:pt x="9404" y="355"/>
                    <a:pt x="8104" y="1105"/>
                  </a:cubicBezTo>
                  <a:cubicBezTo>
                    <a:pt x="3632" y="3687"/>
                    <a:pt x="1" y="9973"/>
                    <a:pt x="1" y="15139"/>
                  </a:cubicBezTo>
                  <a:cubicBezTo>
                    <a:pt x="1" y="17721"/>
                    <a:pt x="908" y="19531"/>
                    <a:pt x="2367" y="20379"/>
                  </a:cubicBezTo>
                  <a:lnTo>
                    <a:pt x="2367" y="20383"/>
                  </a:lnTo>
                  <a:lnTo>
                    <a:pt x="2373" y="20386"/>
                  </a:lnTo>
                  <a:lnTo>
                    <a:pt x="2377" y="20386"/>
                  </a:lnTo>
                  <a:lnTo>
                    <a:pt x="5376" y="22100"/>
                  </a:lnTo>
                  <a:lnTo>
                    <a:pt x="6094" y="20900"/>
                  </a:lnTo>
                  <a:cubicBezTo>
                    <a:pt x="6835" y="20731"/>
                    <a:pt x="7604" y="20465"/>
                    <a:pt x="8417" y="19997"/>
                  </a:cubicBezTo>
                  <a:cubicBezTo>
                    <a:pt x="12894" y="17411"/>
                    <a:pt x="16521" y="11128"/>
                    <a:pt x="16521" y="5960"/>
                  </a:cubicBezTo>
                  <a:cubicBezTo>
                    <a:pt x="16521" y="5194"/>
                    <a:pt x="16417" y="4518"/>
                    <a:pt x="16269" y="3891"/>
                  </a:cubicBezTo>
                  <a:lnTo>
                    <a:pt x="17135" y="2439"/>
                  </a:lnTo>
                  <a:lnTo>
                    <a:pt x="13838" y="536"/>
                  </a:lnTo>
                  <a:lnTo>
                    <a:pt x="13834" y="536"/>
                  </a:lnTo>
                  <a:lnTo>
                    <a:pt x="13804" y="519"/>
                  </a:lnTo>
                  <a:lnTo>
                    <a:pt x="13800" y="522"/>
                  </a:lnTo>
                  <a:cubicBezTo>
                    <a:pt x="13193" y="180"/>
                    <a:pt x="12491" y="1"/>
                    <a:pt x="117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8" name="Google Shape;5368;p40"/>
            <p:cNvSpPr/>
            <p:nvPr/>
          </p:nvSpPr>
          <p:spPr>
            <a:xfrm>
              <a:off x="1367425" y="1460475"/>
              <a:ext cx="405150" cy="523200"/>
            </a:xfrm>
            <a:custGeom>
              <a:avLst/>
              <a:gdLst/>
              <a:ahLst/>
              <a:cxnLst/>
              <a:rect l="l" t="t" r="r" b="b"/>
              <a:pathLst>
                <a:path w="16206" h="20928" extrusionOk="0">
                  <a:moveTo>
                    <a:pt x="11722" y="0"/>
                  </a:moveTo>
                  <a:cubicBezTo>
                    <a:pt x="10633" y="0"/>
                    <a:pt x="9404" y="356"/>
                    <a:pt x="8103" y="1106"/>
                  </a:cubicBezTo>
                  <a:cubicBezTo>
                    <a:pt x="3627" y="3689"/>
                    <a:pt x="0" y="9975"/>
                    <a:pt x="0" y="15144"/>
                  </a:cubicBezTo>
                  <a:cubicBezTo>
                    <a:pt x="0" y="18808"/>
                    <a:pt x="1826" y="20928"/>
                    <a:pt x="4486" y="20928"/>
                  </a:cubicBezTo>
                  <a:cubicBezTo>
                    <a:pt x="5575" y="20928"/>
                    <a:pt x="6803" y="20573"/>
                    <a:pt x="8103" y="19822"/>
                  </a:cubicBezTo>
                  <a:cubicBezTo>
                    <a:pt x="12579" y="17236"/>
                    <a:pt x="16206" y="10954"/>
                    <a:pt x="16206" y="5785"/>
                  </a:cubicBezTo>
                  <a:cubicBezTo>
                    <a:pt x="16206" y="2119"/>
                    <a:pt x="14380" y="0"/>
                    <a:pt x="117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9" name="Google Shape;5369;p40"/>
            <p:cNvSpPr/>
            <p:nvPr/>
          </p:nvSpPr>
          <p:spPr>
            <a:xfrm>
              <a:off x="1505175" y="1605675"/>
              <a:ext cx="106050" cy="248100"/>
            </a:xfrm>
            <a:custGeom>
              <a:avLst/>
              <a:gdLst/>
              <a:ahLst/>
              <a:cxnLst/>
              <a:rect l="l" t="t" r="r" b="b"/>
              <a:pathLst>
                <a:path w="4242" h="9924" extrusionOk="0">
                  <a:moveTo>
                    <a:pt x="4065" y="1"/>
                  </a:moveTo>
                  <a:cubicBezTo>
                    <a:pt x="4024" y="1"/>
                    <a:pt x="3979" y="15"/>
                    <a:pt x="3931" y="43"/>
                  </a:cubicBezTo>
                  <a:lnTo>
                    <a:pt x="3035" y="560"/>
                  </a:lnTo>
                  <a:cubicBezTo>
                    <a:pt x="2955" y="605"/>
                    <a:pt x="2886" y="670"/>
                    <a:pt x="2821" y="757"/>
                  </a:cubicBezTo>
                  <a:cubicBezTo>
                    <a:pt x="2755" y="843"/>
                    <a:pt x="2693" y="929"/>
                    <a:pt x="2631" y="1019"/>
                  </a:cubicBezTo>
                  <a:lnTo>
                    <a:pt x="132" y="4732"/>
                  </a:lnTo>
                  <a:cubicBezTo>
                    <a:pt x="62" y="4835"/>
                    <a:pt x="24" y="4936"/>
                    <a:pt x="11" y="5042"/>
                  </a:cubicBezTo>
                  <a:cubicBezTo>
                    <a:pt x="0" y="5146"/>
                    <a:pt x="21" y="5222"/>
                    <a:pt x="76" y="5270"/>
                  </a:cubicBezTo>
                  <a:lnTo>
                    <a:pt x="617" y="5742"/>
                  </a:lnTo>
                  <a:cubicBezTo>
                    <a:pt x="651" y="5768"/>
                    <a:pt x="689" y="5780"/>
                    <a:pt x="729" y="5780"/>
                  </a:cubicBezTo>
                  <a:cubicBezTo>
                    <a:pt x="760" y="5780"/>
                    <a:pt x="793" y="5773"/>
                    <a:pt x="828" y="5760"/>
                  </a:cubicBezTo>
                  <a:cubicBezTo>
                    <a:pt x="910" y="5725"/>
                    <a:pt x="983" y="5660"/>
                    <a:pt x="1055" y="5556"/>
                  </a:cubicBezTo>
                  <a:lnTo>
                    <a:pt x="2686" y="3139"/>
                  </a:lnTo>
                  <a:lnTo>
                    <a:pt x="2686" y="9700"/>
                  </a:lnTo>
                  <a:cubicBezTo>
                    <a:pt x="2686" y="9801"/>
                    <a:pt x="2718" y="9866"/>
                    <a:pt x="2780" y="9901"/>
                  </a:cubicBezTo>
                  <a:cubicBezTo>
                    <a:pt x="2806" y="9916"/>
                    <a:pt x="2835" y="9924"/>
                    <a:pt x="2866" y="9924"/>
                  </a:cubicBezTo>
                  <a:cubicBezTo>
                    <a:pt x="2906" y="9924"/>
                    <a:pt x="2951" y="9910"/>
                    <a:pt x="3000" y="9880"/>
                  </a:cubicBezTo>
                  <a:lnTo>
                    <a:pt x="3931" y="9342"/>
                  </a:lnTo>
                  <a:cubicBezTo>
                    <a:pt x="4013" y="9294"/>
                    <a:pt x="4086" y="9218"/>
                    <a:pt x="4148" y="9111"/>
                  </a:cubicBezTo>
                  <a:cubicBezTo>
                    <a:pt x="4210" y="9005"/>
                    <a:pt x="4241" y="8904"/>
                    <a:pt x="4241" y="8804"/>
                  </a:cubicBezTo>
                  <a:lnTo>
                    <a:pt x="4241" y="222"/>
                  </a:lnTo>
                  <a:cubicBezTo>
                    <a:pt x="4241" y="122"/>
                    <a:pt x="4210" y="56"/>
                    <a:pt x="4148" y="23"/>
                  </a:cubicBezTo>
                  <a:cubicBezTo>
                    <a:pt x="4122" y="8"/>
                    <a:pt x="4095" y="1"/>
                    <a:pt x="406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0" name="Google Shape;5370;p40"/>
            <p:cNvSpPr/>
            <p:nvPr/>
          </p:nvSpPr>
          <p:spPr>
            <a:xfrm>
              <a:off x="3375350" y="2427000"/>
              <a:ext cx="174425" cy="100475"/>
            </a:xfrm>
            <a:custGeom>
              <a:avLst/>
              <a:gdLst/>
              <a:ahLst/>
              <a:cxnLst/>
              <a:rect l="l" t="t" r="r" b="b"/>
              <a:pathLst>
                <a:path w="6977" h="4019" extrusionOk="0">
                  <a:moveTo>
                    <a:pt x="3485" y="0"/>
                  </a:moveTo>
                  <a:cubicBezTo>
                    <a:pt x="2595" y="0"/>
                    <a:pt x="1704" y="196"/>
                    <a:pt x="1025" y="587"/>
                  </a:cubicBezTo>
                  <a:cubicBezTo>
                    <a:pt x="591" y="839"/>
                    <a:pt x="298" y="1139"/>
                    <a:pt x="139" y="1456"/>
                  </a:cubicBezTo>
                  <a:lnTo>
                    <a:pt x="4" y="1456"/>
                  </a:lnTo>
                  <a:lnTo>
                    <a:pt x="4" y="2001"/>
                  </a:lnTo>
                  <a:cubicBezTo>
                    <a:pt x="1" y="2518"/>
                    <a:pt x="343" y="3035"/>
                    <a:pt x="1025" y="3432"/>
                  </a:cubicBezTo>
                  <a:cubicBezTo>
                    <a:pt x="1704" y="3823"/>
                    <a:pt x="2595" y="4019"/>
                    <a:pt x="3485" y="4019"/>
                  </a:cubicBezTo>
                  <a:cubicBezTo>
                    <a:pt x="4376" y="4019"/>
                    <a:pt x="5266" y="3823"/>
                    <a:pt x="5946" y="3432"/>
                  </a:cubicBezTo>
                  <a:cubicBezTo>
                    <a:pt x="6638" y="3032"/>
                    <a:pt x="6976" y="2508"/>
                    <a:pt x="6966" y="1984"/>
                  </a:cubicBezTo>
                  <a:lnTo>
                    <a:pt x="6966" y="1456"/>
                  </a:lnTo>
                  <a:lnTo>
                    <a:pt x="6831" y="1456"/>
                  </a:lnTo>
                  <a:cubicBezTo>
                    <a:pt x="6673" y="1139"/>
                    <a:pt x="6380" y="839"/>
                    <a:pt x="5946" y="587"/>
                  </a:cubicBezTo>
                  <a:cubicBezTo>
                    <a:pt x="5266" y="196"/>
                    <a:pt x="4376" y="0"/>
                    <a:pt x="34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1" name="Google Shape;5371;p40"/>
            <p:cNvSpPr/>
            <p:nvPr/>
          </p:nvSpPr>
          <p:spPr>
            <a:xfrm>
              <a:off x="3366925" y="2413125"/>
              <a:ext cx="191125" cy="100550"/>
            </a:xfrm>
            <a:custGeom>
              <a:avLst/>
              <a:gdLst/>
              <a:ahLst/>
              <a:cxnLst/>
              <a:rect l="l" t="t" r="r" b="b"/>
              <a:pathLst>
                <a:path w="7645" h="4022" extrusionOk="0">
                  <a:moveTo>
                    <a:pt x="3822" y="1"/>
                  </a:moveTo>
                  <a:cubicBezTo>
                    <a:pt x="2932" y="1"/>
                    <a:pt x="2041" y="197"/>
                    <a:pt x="1362" y="591"/>
                  </a:cubicBezTo>
                  <a:cubicBezTo>
                    <a:pt x="0" y="1377"/>
                    <a:pt x="0" y="2649"/>
                    <a:pt x="1362" y="3432"/>
                  </a:cubicBezTo>
                  <a:cubicBezTo>
                    <a:pt x="2041" y="3825"/>
                    <a:pt x="2932" y="4022"/>
                    <a:pt x="3822" y="4022"/>
                  </a:cubicBezTo>
                  <a:cubicBezTo>
                    <a:pt x="4713" y="4022"/>
                    <a:pt x="5603" y="3825"/>
                    <a:pt x="6283" y="3432"/>
                  </a:cubicBezTo>
                  <a:cubicBezTo>
                    <a:pt x="7644" y="2649"/>
                    <a:pt x="7644" y="1373"/>
                    <a:pt x="6283" y="591"/>
                  </a:cubicBezTo>
                  <a:cubicBezTo>
                    <a:pt x="5603" y="197"/>
                    <a:pt x="4713" y="1"/>
                    <a:pt x="38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2" name="Google Shape;5372;p40"/>
            <p:cNvSpPr/>
            <p:nvPr/>
          </p:nvSpPr>
          <p:spPr>
            <a:xfrm>
              <a:off x="3440100" y="1940500"/>
              <a:ext cx="44850" cy="529925"/>
            </a:xfrm>
            <a:custGeom>
              <a:avLst/>
              <a:gdLst/>
              <a:ahLst/>
              <a:cxnLst/>
              <a:rect l="l" t="t" r="r" b="b"/>
              <a:pathLst>
                <a:path w="1794" h="21197" extrusionOk="0">
                  <a:moveTo>
                    <a:pt x="0" y="1"/>
                  </a:moveTo>
                  <a:lnTo>
                    <a:pt x="0" y="20678"/>
                  </a:lnTo>
                  <a:cubicBezTo>
                    <a:pt x="0" y="20810"/>
                    <a:pt x="87" y="20944"/>
                    <a:pt x="263" y="21044"/>
                  </a:cubicBezTo>
                  <a:cubicBezTo>
                    <a:pt x="437" y="21146"/>
                    <a:pt x="666" y="21197"/>
                    <a:pt x="895" y="21197"/>
                  </a:cubicBezTo>
                  <a:cubicBezTo>
                    <a:pt x="1124" y="21197"/>
                    <a:pt x="1354" y="21146"/>
                    <a:pt x="1528" y="21044"/>
                  </a:cubicBezTo>
                  <a:cubicBezTo>
                    <a:pt x="1704" y="20944"/>
                    <a:pt x="1790" y="20810"/>
                    <a:pt x="1790" y="20678"/>
                  </a:cubicBezTo>
                  <a:lnTo>
                    <a:pt x="1793"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3" name="Google Shape;5373;p40"/>
            <p:cNvSpPr/>
            <p:nvPr/>
          </p:nvSpPr>
          <p:spPr>
            <a:xfrm>
              <a:off x="3440100" y="1997050"/>
              <a:ext cx="44850" cy="42000"/>
            </a:xfrm>
            <a:custGeom>
              <a:avLst/>
              <a:gdLst/>
              <a:ahLst/>
              <a:cxnLst/>
              <a:rect l="l" t="t" r="r" b="b"/>
              <a:pathLst>
                <a:path w="1794" h="1680" extrusionOk="0">
                  <a:moveTo>
                    <a:pt x="0" y="0"/>
                  </a:moveTo>
                  <a:lnTo>
                    <a:pt x="0" y="649"/>
                  </a:lnTo>
                  <a:lnTo>
                    <a:pt x="1790" y="1679"/>
                  </a:lnTo>
                  <a:lnTo>
                    <a:pt x="1793" y="1038"/>
                  </a:ln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4" name="Google Shape;5374;p40"/>
            <p:cNvSpPr/>
            <p:nvPr/>
          </p:nvSpPr>
          <p:spPr>
            <a:xfrm>
              <a:off x="3278925" y="1620900"/>
              <a:ext cx="447200" cy="458750"/>
            </a:xfrm>
            <a:custGeom>
              <a:avLst/>
              <a:gdLst/>
              <a:ahLst/>
              <a:cxnLst/>
              <a:rect l="l" t="t" r="r" b="b"/>
              <a:pathLst>
                <a:path w="17888" h="18350" extrusionOk="0">
                  <a:moveTo>
                    <a:pt x="4734" y="0"/>
                  </a:moveTo>
                  <a:cubicBezTo>
                    <a:pt x="4308" y="0"/>
                    <a:pt x="3833" y="137"/>
                    <a:pt x="3331" y="427"/>
                  </a:cubicBezTo>
                  <a:cubicBezTo>
                    <a:pt x="1493" y="1489"/>
                    <a:pt x="0" y="4182"/>
                    <a:pt x="0" y="6448"/>
                  </a:cubicBezTo>
                  <a:lnTo>
                    <a:pt x="0" y="10978"/>
                  </a:lnTo>
                  <a:cubicBezTo>
                    <a:pt x="0" y="11164"/>
                    <a:pt x="134" y="11395"/>
                    <a:pt x="296" y="11488"/>
                  </a:cubicBezTo>
                  <a:lnTo>
                    <a:pt x="12040" y="18277"/>
                  </a:lnTo>
                  <a:cubicBezTo>
                    <a:pt x="12123" y="18326"/>
                    <a:pt x="12230" y="18350"/>
                    <a:pt x="12337" y="18350"/>
                  </a:cubicBezTo>
                  <a:cubicBezTo>
                    <a:pt x="12354" y="18350"/>
                    <a:pt x="12371" y="18350"/>
                    <a:pt x="12389" y="18346"/>
                  </a:cubicBezTo>
                  <a:lnTo>
                    <a:pt x="12678" y="17764"/>
                  </a:lnTo>
                  <a:lnTo>
                    <a:pt x="15316" y="12478"/>
                  </a:lnTo>
                  <a:lnTo>
                    <a:pt x="16095" y="10916"/>
                  </a:lnTo>
                  <a:lnTo>
                    <a:pt x="17733" y="7627"/>
                  </a:lnTo>
                  <a:lnTo>
                    <a:pt x="17888" y="7320"/>
                  </a:lnTo>
                  <a:lnTo>
                    <a:pt x="5589" y="210"/>
                  </a:lnTo>
                  <a:lnTo>
                    <a:pt x="5586" y="216"/>
                  </a:lnTo>
                  <a:cubicBezTo>
                    <a:pt x="5334" y="74"/>
                    <a:pt x="5047" y="0"/>
                    <a:pt x="47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5" name="Google Shape;5375;p40"/>
            <p:cNvSpPr/>
            <p:nvPr/>
          </p:nvSpPr>
          <p:spPr>
            <a:xfrm>
              <a:off x="3584500" y="1809825"/>
              <a:ext cx="101200" cy="269825"/>
            </a:xfrm>
            <a:custGeom>
              <a:avLst/>
              <a:gdLst/>
              <a:ahLst/>
              <a:cxnLst/>
              <a:rect l="l" t="t" r="r" b="b"/>
              <a:pathLst>
                <a:path w="4048" h="10793" extrusionOk="0">
                  <a:moveTo>
                    <a:pt x="3444" y="0"/>
                  </a:moveTo>
                  <a:cubicBezTo>
                    <a:pt x="2703" y="277"/>
                    <a:pt x="0" y="2507"/>
                    <a:pt x="0" y="6020"/>
                  </a:cubicBezTo>
                  <a:cubicBezTo>
                    <a:pt x="0" y="8972"/>
                    <a:pt x="4" y="10506"/>
                    <a:pt x="7" y="10782"/>
                  </a:cubicBezTo>
                  <a:cubicBezTo>
                    <a:pt x="42" y="10789"/>
                    <a:pt x="79" y="10793"/>
                    <a:pt x="114" y="10793"/>
                  </a:cubicBezTo>
                  <a:cubicBezTo>
                    <a:pt x="131" y="10793"/>
                    <a:pt x="148" y="10793"/>
                    <a:pt x="166" y="10789"/>
                  </a:cubicBezTo>
                  <a:lnTo>
                    <a:pt x="455" y="10207"/>
                  </a:lnTo>
                  <a:lnTo>
                    <a:pt x="3093" y="4921"/>
                  </a:lnTo>
                  <a:lnTo>
                    <a:pt x="3872" y="3359"/>
                  </a:lnTo>
                  <a:lnTo>
                    <a:pt x="4048" y="3000"/>
                  </a:lnTo>
                  <a:lnTo>
                    <a:pt x="3444"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6" name="Google Shape;5376;p40"/>
            <p:cNvSpPr/>
            <p:nvPr/>
          </p:nvSpPr>
          <p:spPr>
            <a:xfrm>
              <a:off x="3587325" y="1897500"/>
              <a:ext cx="163625" cy="182150"/>
            </a:xfrm>
            <a:custGeom>
              <a:avLst/>
              <a:gdLst/>
              <a:ahLst/>
              <a:cxnLst/>
              <a:rect l="l" t="t" r="r" b="b"/>
              <a:pathLst>
                <a:path w="6545" h="7286" extrusionOk="0">
                  <a:moveTo>
                    <a:pt x="529" y="0"/>
                  </a:moveTo>
                  <a:cubicBezTo>
                    <a:pt x="198" y="831"/>
                    <a:pt x="1" y="1700"/>
                    <a:pt x="1" y="2513"/>
                  </a:cubicBezTo>
                  <a:lnTo>
                    <a:pt x="1" y="7286"/>
                  </a:lnTo>
                  <a:cubicBezTo>
                    <a:pt x="18" y="7286"/>
                    <a:pt x="35" y="7286"/>
                    <a:pt x="53" y="7282"/>
                  </a:cubicBezTo>
                  <a:cubicBezTo>
                    <a:pt x="142" y="7275"/>
                    <a:pt x="228" y="7254"/>
                    <a:pt x="297" y="7213"/>
                  </a:cubicBezTo>
                  <a:lnTo>
                    <a:pt x="6363" y="3710"/>
                  </a:lnTo>
                  <a:cubicBezTo>
                    <a:pt x="6373" y="3707"/>
                    <a:pt x="6383" y="3700"/>
                    <a:pt x="6393" y="3693"/>
                  </a:cubicBezTo>
                  <a:cubicBezTo>
                    <a:pt x="6452" y="3655"/>
                    <a:pt x="6493" y="3613"/>
                    <a:pt x="6517" y="3576"/>
                  </a:cubicBezTo>
                  <a:lnTo>
                    <a:pt x="6517" y="3572"/>
                  </a:lnTo>
                  <a:cubicBezTo>
                    <a:pt x="6545" y="3521"/>
                    <a:pt x="6538" y="3473"/>
                    <a:pt x="6490" y="3441"/>
                  </a:cubicBezTo>
                  <a:cubicBezTo>
                    <a:pt x="6393" y="3386"/>
                    <a:pt x="6317" y="3344"/>
                    <a:pt x="6317" y="3344"/>
                  </a:cubicBezTo>
                  <a:lnTo>
                    <a:pt x="2980" y="1414"/>
                  </a:lnTo>
                  <a:lnTo>
                    <a:pt x="828" y="172"/>
                  </a:lnTo>
                  <a:lnTo>
                    <a:pt x="529"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7" name="Google Shape;5377;p40"/>
            <p:cNvSpPr/>
            <p:nvPr/>
          </p:nvSpPr>
          <p:spPr>
            <a:xfrm>
              <a:off x="3587325" y="1799100"/>
              <a:ext cx="166475" cy="280550"/>
            </a:xfrm>
            <a:custGeom>
              <a:avLst/>
              <a:gdLst/>
              <a:ahLst/>
              <a:cxnLst/>
              <a:rect l="l" t="t" r="r" b="b"/>
              <a:pathLst>
                <a:path w="6659" h="11222" extrusionOk="0">
                  <a:moveTo>
                    <a:pt x="4745" y="343"/>
                  </a:moveTo>
                  <a:cubicBezTo>
                    <a:pt x="4986" y="343"/>
                    <a:pt x="5204" y="395"/>
                    <a:pt x="5397" y="499"/>
                  </a:cubicBezTo>
                  <a:cubicBezTo>
                    <a:pt x="5980" y="809"/>
                    <a:pt x="6317" y="1557"/>
                    <a:pt x="6317" y="2605"/>
                  </a:cubicBezTo>
                  <a:lnTo>
                    <a:pt x="6317" y="7177"/>
                  </a:lnTo>
                  <a:cubicBezTo>
                    <a:pt x="6317" y="7232"/>
                    <a:pt x="6280" y="7301"/>
                    <a:pt x="6228" y="7329"/>
                  </a:cubicBezTo>
                  <a:lnTo>
                    <a:pt x="432" y="10677"/>
                  </a:lnTo>
                  <a:cubicBezTo>
                    <a:pt x="418" y="10685"/>
                    <a:pt x="404" y="10689"/>
                    <a:pt x="392" y="10689"/>
                  </a:cubicBezTo>
                  <a:cubicBezTo>
                    <a:pt x="363" y="10689"/>
                    <a:pt x="342" y="10667"/>
                    <a:pt x="342" y="10625"/>
                  </a:cubicBezTo>
                  <a:lnTo>
                    <a:pt x="342" y="6449"/>
                  </a:lnTo>
                  <a:cubicBezTo>
                    <a:pt x="342" y="5722"/>
                    <a:pt x="511" y="4912"/>
                    <a:pt x="828" y="4108"/>
                  </a:cubicBezTo>
                  <a:cubicBezTo>
                    <a:pt x="835" y="4094"/>
                    <a:pt x="839" y="4078"/>
                    <a:pt x="846" y="4064"/>
                  </a:cubicBezTo>
                  <a:cubicBezTo>
                    <a:pt x="966" y="3767"/>
                    <a:pt x="1100" y="3478"/>
                    <a:pt x="1249" y="3201"/>
                  </a:cubicBezTo>
                  <a:cubicBezTo>
                    <a:pt x="1839" y="2116"/>
                    <a:pt x="2645" y="1219"/>
                    <a:pt x="3504" y="726"/>
                  </a:cubicBezTo>
                  <a:cubicBezTo>
                    <a:pt x="3945" y="471"/>
                    <a:pt x="4363" y="343"/>
                    <a:pt x="4745" y="343"/>
                  </a:cubicBezTo>
                  <a:close/>
                  <a:moveTo>
                    <a:pt x="4743" y="1"/>
                  </a:moveTo>
                  <a:cubicBezTo>
                    <a:pt x="4315" y="1"/>
                    <a:pt x="3837" y="138"/>
                    <a:pt x="3331" y="429"/>
                  </a:cubicBezTo>
                  <a:cubicBezTo>
                    <a:pt x="2376" y="981"/>
                    <a:pt x="1511" y="1978"/>
                    <a:pt x="908" y="3122"/>
                  </a:cubicBezTo>
                  <a:cubicBezTo>
                    <a:pt x="766" y="3388"/>
                    <a:pt x="639" y="3660"/>
                    <a:pt x="529" y="3936"/>
                  </a:cubicBezTo>
                  <a:cubicBezTo>
                    <a:pt x="198" y="4767"/>
                    <a:pt x="1" y="5636"/>
                    <a:pt x="1" y="6449"/>
                  </a:cubicBezTo>
                  <a:lnTo>
                    <a:pt x="1" y="11222"/>
                  </a:lnTo>
                  <a:cubicBezTo>
                    <a:pt x="18" y="11222"/>
                    <a:pt x="35" y="11222"/>
                    <a:pt x="53" y="11218"/>
                  </a:cubicBezTo>
                  <a:cubicBezTo>
                    <a:pt x="142" y="11211"/>
                    <a:pt x="228" y="11190"/>
                    <a:pt x="297" y="11149"/>
                  </a:cubicBezTo>
                  <a:lnTo>
                    <a:pt x="6363" y="7646"/>
                  </a:lnTo>
                  <a:cubicBezTo>
                    <a:pt x="6373" y="7643"/>
                    <a:pt x="6383" y="7636"/>
                    <a:pt x="6393" y="7629"/>
                  </a:cubicBezTo>
                  <a:cubicBezTo>
                    <a:pt x="6438" y="7598"/>
                    <a:pt x="6479" y="7557"/>
                    <a:pt x="6517" y="7512"/>
                  </a:cubicBezTo>
                  <a:lnTo>
                    <a:pt x="6517" y="7508"/>
                  </a:lnTo>
                  <a:cubicBezTo>
                    <a:pt x="6603" y="7401"/>
                    <a:pt x="6659" y="7260"/>
                    <a:pt x="6659" y="7135"/>
                  </a:cubicBezTo>
                  <a:lnTo>
                    <a:pt x="6659" y="2605"/>
                  </a:lnTo>
                  <a:cubicBezTo>
                    <a:pt x="6659" y="1395"/>
                    <a:pt x="6231" y="550"/>
                    <a:pt x="5552" y="192"/>
                  </a:cubicBezTo>
                  <a:cubicBezTo>
                    <a:pt x="5311" y="66"/>
                    <a:pt x="5039" y="1"/>
                    <a:pt x="474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8" name="Google Shape;5378;p40"/>
            <p:cNvSpPr/>
            <p:nvPr/>
          </p:nvSpPr>
          <p:spPr>
            <a:xfrm>
              <a:off x="3608025" y="1807675"/>
              <a:ext cx="137250" cy="173450"/>
            </a:xfrm>
            <a:custGeom>
              <a:avLst/>
              <a:gdLst/>
              <a:ahLst/>
              <a:cxnLst/>
              <a:rect l="l" t="t" r="r" b="b"/>
              <a:pathLst>
                <a:path w="5490" h="6938" extrusionOk="0">
                  <a:moveTo>
                    <a:pt x="3917" y="0"/>
                  </a:moveTo>
                  <a:cubicBezTo>
                    <a:pt x="3535" y="0"/>
                    <a:pt x="3117" y="128"/>
                    <a:pt x="2676" y="383"/>
                  </a:cubicBezTo>
                  <a:cubicBezTo>
                    <a:pt x="1600" y="1004"/>
                    <a:pt x="607" y="2249"/>
                    <a:pt x="18" y="3721"/>
                  </a:cubicBezTo>
                  <a:cubicBezTo>
                    <a:pt x="11" y="3735"/>
                    <a:pt x="7" y="3751"/>
                    <a:pt x="0" y="3765"/>
                  </a:cubicBezTo>
                  <a:lnTo>
                    <a:pt x="5489" y="6937"/>
                  </a:lnTo>
                  <a:lnTo>
                    <a:pt x="5489" y="2262"/>
                  </a:lnTo>
                  <a:cubicBezTo>
                    <a:pt x="5489" y="866"/>
                    <a:pt x="4886" y="0"/>
                    <a:pt x="39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9" name="Google Shape;5379;p40"/>
            <p:cNvSpPr/>
            <p:nvPr/>
          </p:nvSpPr>
          <p:spPr>
            <a:xfrm>
              <a:off x="3494075" y="1913950"/>
              <a:ext cx="51150" cy="63975"/>
            </a:xfrm>
            <a:custGeom>
              <a:avLst/>
              <a:gdLst/>
              <a:ahLst/>
              <a:cxnLst/>
              <a:rect l="l" t="t" r="r" b="b"/>
              <a:pathLst>
                <a:path w="2046" h="2559" extrusionOk="0">
                  <a:moveTo>
                    <a:pt x="721" y="0"/>
                  </a:moveTo>
                  <a:cubicBezTo>
                    <a:pt x="634" y="0"/>
                    <a:pt x="555" y="20"/>
                    <a:pt x="486" y="59"/>
                  </a:cubicBezTo>
                  <a:lnTo>
                    <a:pt x="483" y="59"/>
                  </a:lnTo>
                  <a:lnTo>
                    <a:pt x="0" y="339"/>
                  </a:lnTo>
                  <a:lnTo>
                    <a:pt x="96" y="504"/>
                  </a:lnTo>
                  <a:cubicBezTo>
                    <a:pt x="80" y="573"/>
                    <a:pt x="69" y="649"/>
                    <a:pt x="69" y="738"/>
                  </a:cubicBezTo>
                  <a:cubicBezTo>
                    <a:pt x="69" y="1321"/>
                    <a:pt x="479" y="2032"/>
                    <a:pt x="982" y="2321"/>
                  </a:cubicBezTo>
                  <a:cubicBezTo>
                    <a:pt x="1076" y="2376"/>
                    <a:pt x="1162" y="2404"/>
                    <a:pt x="1248" y="2425"/>
                  </a:cubicBezTo>
                  <a:lnTo>
                    <a:pt x="1328" y="2559"/>
                  </a:lnTo>
                  <a:lnTo>
                    <a:pt x="1776" y="2304"/>
                  </a:lnTo>
                  <a:lnTo>
                    <a:pt x="1779" y="2304"/>
                  </a:lnTo>
                  <a:lnTo>
                    <a:pt x="1779" y="2301"/>
                  </a:lnTo>
                  <a:cubicBezTo>
                    <a:pt x="1945" y="2207"/>
                    <a:pt x="2045" y="2000"/>
                    <a:pt x="2045" y="1711"/>
                  </a:cubicBezTo>
                  <a:cubicBezTo>
                    <a:pt x="2045" y="1125"/>
                    <a:pt x="1635" y="418"/>
                    <a:pt x="1131" y="125"/>
                  </a:cubicBezTo>
                  <a:cubicBezTo>
                    <a:pt x="983" y="40"/>
                    <a:pt x="844" y="0"/>
                    <a:pt x="72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0" name="Google Shape;5380;p40"/>
            <p:cNvSpPr/>
            <p:nvPr/>
          </p:nvSpPr>
          <p:spPr>
            <a:xfrm>
              <a:off x="3487775" y="1920600"/>
              <a:ext cx="45875" cy="59100"/>
            </a:xfrm>
            <a:custGeom>
              <a:avLst/>
              <a:gdLst/>
              <a:ahLst/>
              <a:cxnLst/>
              <a:rect l="l" t="t" r="r" b="b"/>
              <a:pathLst>
                <a:path w="1835" h="2364" extrusionOk="0">
                  <a:moveTo>
                    <a:pt x="509" y="0"/>
                  </a:moveTo>
                  <a:cubicBezTo>
                    <a:pt x="207" y="0"/>
                    <a:pt x="1" y="239"/>
                    <a:pt x="1" y="655"/>
                  </a:cubicBezTo>
                  <a:cubicBezTo>
                    <a:pt x="4" y="1238"/>
                    <a:pt x="410" y="1949"/>
                    <a:pt x="918" y="2238"/>
                  </a:cubicBezTo>
                  <a:cubicBezTo>
                    <a:pt x="1065" y="2323"/>
                    <a:pt x="1204" y="2364"/>
                    <a:pt x="1327" y="2364"/>
                  </a:cubicBezTo>
                  <a:cubicBezTo>
                    <a:pt x="1628" y="2364"/>
                    <a:pt x="1834" y="2124"/>
                    <a:pt x="1834" y="1710"/>
                  </a:cubicBezTo>
                  <a:cubicBezTo>
                    <a:pt x="1834" y="1128"/>
                    <a:pt x="1424" y="418"/>
                    <a:pt x="918" y="124"/>
                  </a:cubicBezTo>
                  <a:cubicBezTo>
                    <a:pt x="770" y="40"/>
                    <a:pt x="632" y="0"/>
                    <a:pt x="50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1" name="Google Shape;5381;p40"/>
            <p:cNvSpPr/>
            <p:nvPr/>
          </p:nvSpPr>
          <p:spPr>
            <a:xfrm>
              <a:off x="3504050" y="1755500"/>
              <a:ext cx="13325" cy="200975"/>
            </a:xfrm>
            <a:custGeom>
              <a:avLst/>
              <a:gdLst/>
              <a:ahLst/>
              <a:cxnLst/>
              <a:rect l="l" t="t" r="r" b="b"/>
              <a:pathLst>
                <a:path w="533" h="8039" extrusionOk="0">
                  <a:moveTo>
                    <a:pt x="267" y="1"/>
                  </a:moveTo>
                  <a:cubicBezTo>
                    <a:pt x="118" y="1"/>
                    <a:pt x="1" y="122"/>
                    <a:pt x="1" y="267"/>
                  </a:cubicBezTo>
                  <a:lnTo>
                    <a:pt x="1" y="7773"/>
                  </a:lnTo>
                  <a:cubicBezTo>
                    <a:pt x="1" y="7918"/>
                    <a:pt x="118" y="8039"/>
                    <a:pt x="267" y="8039"/>
                  </a:cubicBezTo>
                  <a:cubicBezTo>
                    <a:pt x="415" y="8039"/>
                    <a:pt x="532" y="7918"/>
                    <a:pt x="532" y="7773"/>
                  </a:cubicBezTo>
                  <a:lnTo>
                    <a:pt x="532" y="267"/>
                  </a:lnTo>
                  <a:cubicBezTo>
                    <a:pt x="532" y="122"/>
                    <a:pt x="415" y="1"/>
                    <a:pt x="26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2" name="Google Shape;5382;p40"/>
            <p:cNvSpPr/>
            <p:nvPr/>
          </p:nvSpPr>
          <p:spPr>
            <a:xfrm>
              <a:off x="3437600" y="1742325"/>
              <a:ext cx="66475" cy="94500"/>
            </a:xfrm>
            <a:custGeom>
              <a:avLst/>
              <a:gdLst/>
              <a:ahLst/>
              <a:cxnLst/>
              <a:rect l="l" t="t" r="r" b="b"/>
              <a:pathLst>
                <a:path w="2659" h="3780" extrusionOk="0">
                  <a:moveTo>
                    <a:pt x="1" y="1"/>
                  </a:moveTo>
                  <a:lnTo>
                    <a:pt x="832" y="1604"/>
                  </a:lnTo>
                  <a:lnTo>
                    <a:pt x="1" y="2245"/>
                  </a:lnTo>
                  <a:lnTo>
                    <a:pt x="2659" y="3779"/>
                  </a:lnTo>
                  <a:lnTo>
                    <a:pt x="2659" y="1535"/>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3" name="Google Shape;5383;p40"/>
            <p:cNvSpPr/>
            <p:nvPr/>
          </p:nvSpPr>
          <p:spPr>
            <a:xfrm>
              <a:off x="3545200" y="1809900"/>
              <a:ext cx="165425" cy="215575"/>
            </a:xfrm>
            <a:custGeom>
              <a:avLst/>
              <a:gdLst/>
              <a:ahLst/>
              <a:cxnLst/>
              <a:rect l="l" t="t" r="r" b="b"/>
              <a:pathLst>
                <a:path w="6617" h="8623" extrusionOk="0">
                  <a:moveTo>
                    <a:pt x="369" y="0"/>
                  </a:moveTo>
                  <a:cubicBezTo>
                    <a:pt x="326" y="0"/>
                    <a:pt x="284" y="10"/>
                    <a:pt x="252" y="29"/>
                  </a:cubicBezTo>
                  <a:lnTo>
                    <a:pt x="117" y="104"/>
                  </a:lnTo>
                  <a:cubicBezTo>
                    <a:pt x="51" y="142"/>
                    <a:pt x="0" y="232"/>
                    <a:pt x="0" y="308"/>
                  </a:cubicBezTo>
                  <a:lnTo>
                    <a:pt x="0" y="4918"/>
                  </a:lnTo>
                  <a:cubicBezTo>
                    <a:pt x="0" y="4991"/>
                    <a:pt x="55" y="5083"/>
                    <a:pt x="117" y="5121"/>
                  </a:cubicBezTo>
                  <a:lnTo>
                    <a:pt x="6134" y="8594"/>
                  </a:lnTo>
                  <a:cubicBezTo>
                    <a:pt x="6165" y="8613"/>
                    <a:pt x="6207" y="8622"/>
                    <a:pt x="6249" y="8622"/>
                  </a:cubicBezTo>
                  <a:cubicBezTo>
                    <a:pt x="6292" y="8622"/>
                    <a:pt x="6335" y="8613"/>
                    <a:pt x="6368" y="8594"/>
                  </a:cubicBezTo>
                  <a:lnTo>
                    <a:pt x="6499" y="8517"/>
                  </a:lnTo>
                  <a:cubicBezTo>
                    <a:pt x="6565" y="8479"/>
                    <a:pt x="6616" y="8387"/>
                    <a:pt x="6616" y="8314"/>
                  </a:cubicBezTo>
                  <a:lnTo>
                    <a:pt x="6616" y="3704"/>
                  </a:lnTo>
                  <a:cubicBezTo>
                    <a:pt x="6616" y="3628"/>
                    <a:pt x="6565" y="3535"/>
                    <a:pt x="6499" y="3501"/>
                  </a:cubicBezTo>
                  <a:lnTo>
                    <a:pt x="486" y="29"/>
                  </a:lnTo>
                  <a:cubicBezTo>
                    <a:pt x="453" y="10"/>
                    <a:pt x="411" y="0"/>
                    <a:pt x="369"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4" name="Google Shape;5384;p40"/>
            <p:cNvSpPr/>
            <p:nvPr/>
          </p:nvSpPr>
          <p:spPr>
            <a:xfrm>
              <a:off x="3546025" y="1809900"/>
              <a:ext cx="163750" cy="94500"/>
            </a:xfrm>
            <a:custGeom>
              <a:avLst/>
              <a:gdLst/>
              <a:ahLst/>
              <a:cxnLst/>
              <a:rect l="l" t="t" r="r" b="b"/>
              <a:pathLst>
                <a:path w="6550" h="3780" extrusionOk="0">
                  <a:moveTo>
                    <a:pt x="336" y="0"/>
                  </a:moveTo>
                  <a:cubicBezTo>
                    <a:pt x="293" y="0"/>
                    <a:pt x="251" y="10"/>
                    <a:pt x="219" y="29"/>
                  </a:cubicBezTo>
                  <a:lnTo>
                    <a:pt x="84" y="104"/>
                  </a:lnTo>
                  <a:cubicBezTo>
                    <a:pt x="53" y="121"/>
                    <a:pt x="22" y="156"/>
                    <a:pt x="1" y="191"/>
                  </a:cubicBezTo>
                  <a:lnTo>
                    <a:pt x="6218" y="3780"/>
                  </a:lnTo>
                  <a:lnTo>
                    <a:pt x="6549" y="3587"/>
                  </a:lnTo>
                  <a:cubicBezTo>
                    <a:pt x="6528" y="3549"/>
                    <a:pt x="6500" y="3518"/>
                    <a:pt x="6466" y="3501"/>
                  </a:cubicBezTo>
                  <a:lnTo>
                    <a:pt x="453" y="29"/>
                  </a:lnTo>
                  <a:cubicBezTo>
                    <a:pt x="420" y="10"/>
                    <a:pt x="378" y="0"/>
                    <a:pt x="33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5" name="Google Shape;5385;p40"/>
            <p:cNvSpPr/>
            <p:nvPr/>
          </p:nvSpPr>
          <p:spPr>
            <a:xfrm>
              <a:off x="3699125" y="1899575"/>
              <a:ext cx="11500" cy="125825"/>
            </a:xfrm>
            <a:custGeom>
              <a:avLst/>
              <a:gdLst/>
              <a:ahLst/>
              <a:cxnLst/>
              <a:rect l="l" t="t" r="r" b="b"/>
              <a:pathLst>
                <a:path w="460" h="5033" extrusionOk="0">
                  <a:moveTo>
                    <a:pt x="425" y="0"/>
                  </a:moveTo>
                  <a:lnTo>
                    <a:pt x="94" y="193"/>
                  </a:lnTo>
                  <a:lnTo>
                    <a:pt x="32" y="228"/>
                  </a:lnTo>
                  <a:cubicBezTo>
                    <a:pt x="66" y="245"/>
                    <a:pt x="94" y="279"/>
                    <a:pt x="94" y="328"/>
                  </a:cubicBezTo>
                  <a:lnTo>
                    <a:pt x="94" y="4937"/>
                  </a:lnTo>
                  <a:cubicBezTo>
                    <a:pt x="94" y="4978"/>
                    <a:pt x="77" y="5003"/>
                    <a:pt x="56" y="5016"/>
                  </a:cubicBezTo>
                  <a:cubicBezTo>
                    <a:pt x="49" y="5020"/>
                    <a:pt x="40" y="5022"/>
                    <a:pt x="31" y="5022"/>
                  </a:cubicBezTo>
                  <a:cubicBezTo>
                    <a:pt x="21" y="5022"/>
                    <a:pt x="11" y="5020"/>
                    <a:pt x="1" y="5016"/>
                  </a:cubicBezTo>
                  <a:lnTo>
                    <a:pt x="1" y="5016"/>
                  </a:lnTo>
                  <a:cubicBezTo>
                    <a:pt x="4" y="5020"/>
                    <a:pt x="8" y="5020"/>
                    <a:pt x="15" y="5024"/>
                  </a:cubicBezTo>
                  <a:cubicBezTo>
                    <a:pt x="21" y="5024"/>
                    <a:pt x="29" y="5027"/>
                    <a:pt x="35" y="5027"/>
                  </a:cubicBezTo>
                  <a:cubicBezTo>
                    <a:pt x="53" y="5031"/>
                    <a:pt x="72" y="5033"/>
                    <a:pt x="90" y="5033"/>
                  </a:cubicBezTo>
                  <a:cubicBezTo>
                    <a:pt x="103" y="5033"/>
                    <a:pt x="115" y="5032"/>
                    <a:pt x="128" y="5031"/>
                  </a:cubicBezTo>
                  <a:cubicBezTo>
                    <a:pt x="145" y="5031"/>
                    <a:pt x="163" y="5027"/>
                    <a:pt x="177" y="5020"/>
                  </a:cubicBezTo>
                  <a:cubicBezTo>
                    <a:pt x="190" y="5016"/>
                    <a:pt x="201" y="5013"/>
                    <a:pt x="211" y="5007"/>
                  </a:cubicBezTo>
                  <a:lnTo>
                    <a:pt x="342" y="4930"/>
                  </a:lnTo>
                  <a:cubicBezTo>
                    <a:pt x="408" y="4892"/>
                    <a:pt x="459" y="4800"/>
                    <a:pt x="459" y="4727"/>
                  </a:cubicBezTo>
                  <a:lnTo>
                    <a:pt x="459" y="117"/>
                  </a:lnTo>
                  <a:cubicBezTo>
                    <a:pt x="459" y="79"/>
                    <a:pt x="446" y="38"/>
                    <a:pt x="4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6" name="Google Shape;5386;p40"/>
            <p:cNvSpPr/>
            <p:nvPr/>
          </p:nvSpPr>
          <p:spPr>
            <a:xfrm>
              <a:off x="3545200" y="1814400"/>
              <a:ext cx="156300" cy="210600"/>
            </a:xfrm>
            <a:custGeom>
              <a:avLst/>
              <a:gdLst/>
              <a:ahLst/>
              <a:cxnLst/>
              <a:rect l="l" t="t" r="r" b="b"/>
              <a:pathLst>
                <a:path w="6252" h="8424" extrusionOk="0">
                  <a:moveTo>
                    <a:pt x="13" y="0"/>
                  </a:moveTo>
                  <a:lnTo>
                    <a:pt x="2389" y="3803"/>
                  </a:lnTo>
                  <a:lnTo>
                    <a:pt x="0" y="4738"/>
                  </a:lnTo>
                  <a:cubicBezTo>
                    <a:pt x="0" y="4776"/>
                    <a:pt x="13" y="4820"/>
                    <a:pt x="37" y="4855"/>
                  </a:cubicBezTo>
                  <a:lnTo>
                    <a:pt x="2396" y="3813"/>
                  </a:lnTo>
                  <a:lnTo>
                    <a:pt x="2917" y="4645"/>
                  </a:lnTo>
                  <a:cubicBezTo>
                    <a:pt x="3003" y="4782"/>
                    <a:pt x="3150" y="4858"/>
                    <a:pt x="3301" y="4858"/>
                  </a:cubicBezTo>
                  <a:cubicBezTo>
                    <a:pt x="3362" y="4858"/>
                    <a:pt x="3424" y="4846"/>
                    <a:pt x="3482" y="4820"/>
                  </a:cubicBezTo>
                  <a:lnTo>
                    <a:pt x="3855" y="4658"/>
                  </a:lnTo>
                  <a:lnTo>
                    <a:pt x="6213" y="8423"/>
                  </a:lnTo>
                  <a:cubicBezTo>
                    <a:pt x="6234" y="8410"/>
                    <a:pt x="6251" y="8385"/>
                    <a:pt x="6251" y="8344"/>
                  </a:cubicBezTo>
                  <a:lnTo>
                    <a:pt x="6251" y="8269"/>
                  </a:lnTo>
                  <a:lnTo>
                    <a:pt x="3865" y="4652"/>
                  </a:lnTo>
                  <a:lnTo>
                    <a:pt x="6251" y="3600"/>
                  </a:lnTo>
                  <a:lnTo>
                    <a:pt x="3465" y="4641"/>
                  </a:lnTo>
                  <a:cubicBezTo>
                    <a:pt x="3413" y="4660"/>
                    <a:pt x="3360" y="4669"/>
                    <a:pt x="3307" y="4669"/>
                  </a:cubicBezTo>
                  <a:cubicBezTo>
                    <a:pt x="3156" y="4669"/>
                    <a:pt x="3012" y="4595"/>
                    <a:pt x="2927" y="4462"/>
                  </a:cubicBezTo>
                  <a:lnTo>
                    <a:pt x="2478" y="3779"/>
                  </a:lnTo>
                  <a:lnTo>
                    <a:pt x="1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7" name="Google Shape;5387;p40"/>
            <p:cNvSpPr/>
            <p:nvPr/>
          </p:nvSpPr>
          <p:spPr>
            <a:xfrm>
              <a:off x="3588450" y="1876425"/>
              <a:ext cx="256900" cy="211125"/>
            </a:xfrm>
            <a:custGeom>
              <a:avLst/>
              <a:gdLst/>
              <a:ahLst/>
              <a:cxnLst/>
              <a:rect l="l" t="t" r="r" b="b"/>
              <a:pathLst>
                <a:path w="10276" h="8445" extrusionOk="0">
                  <a:moveTo>
                    <a:pt x="9671" y="1"/>
                  </a:moveTo>
                  <a:cubicBezTo>
                    <a:pt x="9407" y="1"/>
                    <a:pt x="8926" y="188"/>
                    <a:pt x="8242" y="584"/>
                  </a:cubicBezTo>
                  <a:cubicBezTo>
                    <a:pt x="6404" y="1647"/>
                    <a:pt x="3804" y="3788"/>
                    <a:pt x="2435" y="5371"/>
                  </a:cubicBezTo>
                  <a:cubicBezTo>
                    <a:pt x="2111" y="5746"/>
                    <a:pt x="1797" y="6105"/>
                    <a:pt x="1511" y="6432"/>
                  </a:cubicBezTo>
                  <a:lnTo>
                    <a:pt x="1507" y="6436"/>
                  </a:lnTo>
                  <a:lnTo>
                    <a:pt x="56" y="8115"/>
                  </a:lnTo>
                  <a:cubicBezTo>
                    <a:pt x="56" y="8115"/>
                    <a:pt x="56" y="8118"/>
                    <a:pt x="53" y="8118"/>
                  </a:cubicBezTo>
                  <a:cubicBezTo>
                    <a:pt x="0" y="8177"/>
                    <a:pt x="18" y="8260"/>
                    <a:pt x="83" y="8304"/>
                  </a:cubicBezTo>
                  <a:cubicBezTo>
                    <a:pt x="83" y="8308"/>
                    <a:pt x="86" y="8308"/>
                    <a:pt x="86" y="8308"/>
                  </a:cubicBezTo>
                  <a:lnTo>
                    <a:pt x="273" y="8415"/>
                  </a:lnTo>
                  <a:cubicBezTo>
                    <a:pt x="310" y="8436"/>
                    <a:pt x="359" y="8445"/>
                    <a:pt x="406" y="8445"/>
                  </a:cubicBezTo>
                  <a:cubicBezTo>
                    <a:pt x="421" y="8445"/>
                    <a:pt x="435" y="8444"/>
                    <a:pt x="449" y="8442"/>
                  </a:cubicBezTo>
                  <a:cubicBezTo>
                    <a:pt x="452" y="8442"/>
                    <a:pt x="459" y="8442"/>
                    <a:pt x="466" y="8439"/>
                  </a:cubicBezTo>
                  <a:lnTo>
                    <a:pt x="2456" y="6787"/>
                  </a:lnTo>
                  <a:lnTo>
                    <a:pt x="6614" y="4384"/>
                  </a:lnTo>
                  <a:lnTo>
                    <a:pt x="7262" y="3636"/>
                  </a:lnTo>
                  <a:lnTo>
                    <a:pt x="9093" y="1523"/>
                  </a:lnTo>
                  <a:cubicBezTo>
                    <a:pt x="9327" y="1254"/>
                    <a:pt x="9504" y="1022"/>
                    <a:pt x="9638" y="823"/>
                  </a:cubicBezTo>
                  <a:lnTo>
                    <a:pt x="10276" y="291"/>
                  </a:lnTo>
                  <a:cubicBezTo>
                    <a:pt x="10272" y="291"/>
                    <a:pt x="10269" y="291"/>
                    <a:pt x="10269" y="288"/>
                  </a:cubicBezTo>
                  <a:lnTo>
                    <a:pt x="9835" y="33"/>
                  </a:lnTo>
                  <a:lnTo>
                    <a:pt x="9830" y="36"/>
                  </a:lnTo>
                  <a:cubicBezTo>
                    <a:pt x="9791" y="13"/>
                    <a:pt x="9738" y="1"/>
                    <a:pt x="967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8" name="Google Shape;5388;p40"/>
            <p:cNvSpPr/>
            <p:nvPr/>
          </p:nvSpPr>
          <p:spPr>
            <a:xfrm>
              <a:off x="3599650" y="1882925"/>
              <a:ext cx="251475" cy="204575"/>
            </a:xfrm>
            <a:custGeom>
              <a:avLst/>
              <a:gdLst/>
              <a:ahLst/>
              <a:cxnLst/>
              <a:rect l="l" t="t" r="r" b="b"/>
              <a:pathLst>
                <a:path w="10059" h="8183" extrusionOk="0">
                  <a:moveTo>
                    <a:pt x="9678" y="1"/>
                  </a:moveTo>
                  <a:cubicBezTo>
                    <a:pt x="9413" y="1"/>
                    <a:pt x="8928" y="188"/>
                    <a:pt x="8241" y="587"/>
                  </a:cubicBezTo>
                  <a:cubicBezTo>
                    <a:pt x="6403" y="1648"/>
                    <a:pt x="3804" y="3790"/>
                    <a:pt x="2435" y="5369"/>
                  </a:cubicBezTo>
                  <a:cubicBezTo>
                    <a:pt x="2394" y="5421"/>
                    <a:pt x="2349" y="5469"/>
                    <a:pt x="2307" y="5517"/>
                  </a:cubicBezTo>
                  <a:lnTo>
                    <a:pt x="2304" y="5517"/>
                  </a:lnTo>
                  <a:cubicBezTo>
                    <a:pt x="1149" y="6852"/>
                    <a:pt x="204" y="7945"/>
                    <a:pt x="1" y="8182"/>
                  </a:cubicBezTo>
                  <a:cubicBezTo>
                    <a:pt x="4" y="8182"/>
                    <a:pt x="11" y="8182"/>
                    <a:pt x="18" y="8179"/>
                  </a:cubicBezTo>
                  <a:cubicBezTo>
                    <a:pt x="42" y="8176"/>
                    <a:pt x="66" y="8165"/>
                    <a:pt x="87" y="8155"/>
                  </a:cubicBezTo>
                  <a:lnTo>
                    <a:pt x="6480" y="4462"/>
                  </a:lnTo>
                  <a:cubicBezTo>
                    <a:pt x="6556" y="4421"/>
                    <a:pt x="6659" y="4334"/>
                    <a:pt x="6714" y="4269"/>
                  </a:cubicBezTo>
                  <a:lnTo>
                    <a:pt x="7859" y="2948"/>
                  </a:lnTo>
                  <a:cubicBezTo>
                    <a:pt x="7872" y="2938"/>
                    <a:pt x="7880" y="2924"/>
                    <a:pt x="7883" y="2921"/>
                  </a:cubicBezTo>
                  <a:lnTo>
                    <a:pt x="9093" y="1524"/>
                  </a:lnTo>
                  <a:cubicBezTo>
                    <a:pt x="9831" y="673"/>
                    <a:pt x="10059" y="159"/>
                    <a:pt x="9828" y="31"/>
                  </a:cubicBezTo>
                  <a:cubicBezTo>
                    <a:pt x="9824" y="31"/>
                    <a:pt x="9821" y="31"/>
                    <a:pt x="9821" y="28"/>
                  </a:cubicBezTo>
                  <a:cubicBezTo>
                    <a:pt x="9784" y="10"/>
                    <a:pt x="9736" y="1"/>
                    <a:pt x="967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01" name="Google Shape;501;p27"/>
          <p:cNvSpPr txBox="1">
            <a:spLocks noGrp="1"/>
          </p:cNvSpPr>
          <p:nvPr>
            <p:ph type="ctrTitle"/>
          </p:nvPr>
        </p:nvSpPr>
        <p:spPr>
          <a:xfrm>
            <a:off x="204380" y="201849"/>
            <a:ext cx="8584020" cy="504000"/>
          </a:xfrm>
          <a:prstGeom prst="rect">
            <a:avLst/>
          </a:prstGeom>
        </p:spPr>
        <p:txBody>
          <a:bodyPr spcFirstLastPara="1" wrap="square" lIns="91425" tIns="91425" rIns="91425" bIns="91425" anchor="ctr" anchorCtr="0">
            <a:noAutofit/>
          </a:bodyPr>
          <a:lstStyle/>
          <a:p>
            <a:pPr lvl="0"/>
            <a:r>
              <a:rPr lang="es-MX" sz="4400" dirty="0"/>
              <a:t>ORGANIZACIÓN Y FUNCIONAMIENTO</a:t>
            </a:r>
            <a:endParaRPr dirty="0"/>
          </a:p>
        </p:txBody>
      </p:sp>
      <p:sp>
        <p:nvSpPr>
          <p:cNvPr id="503" name="Google Shape;503;p27"/>
          <p:cNvSpPr txBox="1">
            <a:spLocks noGrp="1"/>
          </p:cNvSpPr>
          <p:nvPr>
            <p:ph type="subTitle" idx="6"/>
          </p:nvPr>
        </p:nvSpPr>
        <p:spPr>
          <a:xfrm>
            <a:off x="204380" y="907600"/>
            <a:ext cx="6719025" cy="965150"/>
          </a:xfrm>
          <a:prstGeom prst="rect">
            <a:avLst/>
          </a:prstGeom>
        </p:spPr>
        <p:txBody>
          <a:bodyPr spcFirstLastPara="1" wrap="square" lIns="91425" tIns="91425" rIns="91425" bIns="91425" anchor="ctr" anchorCtr="0">
            <a:noAutofit/>
          </a:bodyPr>
          <a:lstStyle/>
          <a:p>
            <a:pPr marL="0" lvl="0" indent="0" algn="just">
              <a:spcAft>
                <a:spcPts val="1600"/>
              </a:spcAft>
            </a:pPr>
            <a:r>
              <a:rPr lang="es-MX" dirty="0">
                <a:solidFill>
                  <a:schemeClr val="tx1"/>
                </a:solidFill>
                <a:latin typeface="Dosis" panose="020B0604020202020204" charset="0"/>
              </a:rPr>
              <a:t>Para el ejercicio de sus funciones, facultades y obligaciones constitucionales y legales, el Congreso cuenta con los siguientes órganos:</a:t>
            </a:r>
          </a:p>
        </p:txBody>
      </p:sp>
      <p:graphicFrame>
        <p:nvGraphicFramePr>
          <p:cNvPr id="2" name="Diagrama 1">
            <a:extLst>
              <a:ext uri="{FF2B5EF4-FFF2-40B4-BE49-F238E27FC236}">
                <a16:creationId xmlns:a16="http://schemas.microsoft.com/office/drawing/2014/main" id="{315CDD35-6F28-483F-8F5B-29A400DF1152}"/>
              </a:ext>
            </a:extLst>
          </p:cNvPr>
          <p:cNvGraphicFramePr/>
          <p:nvPr>
            <p:extLst>
              <p:ext uri="{D42A27DB-BD31-4B8C-83A1-F6EECF244321}">
                <p14:modId xmlns:p14="http://schemas.microsoft.com/office/powerpoint/2010/main" val="417915480"/>
              </p:ext>
            </p:extLst>
          </p:nvPr>
        </p:nvGraphicFramePr>
        <p:xfrm>
          <a:off x="2042160" y="1727361"/>
          <a:ext cx="5547360" cy="3285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8699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0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P spid="503" grpId="0" build="p"/>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5" name="Título 4">
            <a:extLst>
              <a:ext uri="{FF2B5EF4-FFF2-40B4-BE49-F238E27FC236}">
                <a16:creationId xmlns:a16="http://schemas.microsoft.com/office/drawing/2014/main" id="{CE601C2C-2B8B-423F-BDA0-64443D9DD47F}"/>
              </a:ext>
            </a:extLst>
          </p:cNvPr>
          <p:cNvSpPr>
            <a:spLocks noGrp="1"/>
          </p:cNvSpPr>
          <p:nvPr>
            <p:ph type="title"/>
          </p:nvPr>
        </p:nvSpPr>
        <p:spPr>
          <a:xfrm>
            <a:off x="108152" y="137284"/>
            <a:ext cx="8917859" cy="755114"/>
          </a:xfrm>
        </p:spPr>
        <p:txBody>
          <a:bodyPr anchor="ctr"/>
          <a:lstStyle/>
          <a:p>
            <a:pPr algn="ctr"/>
            <a:r>
              <a:rPr lang="es-MX" dirty="0"/>
              <a:t>EL PLENO DE LA LEGISLATURA</a:t>
            </a:r>
          </a:p>
        </p:txBody>
      </p:sp>
      <p:sp>
        <p:nvSpPr>
          <p:cNvPr id="8" name="Google Shape;495;p27">
            <a:extLst>
              <a:ext uri="{FF2B5EF4-FFF2-40B4-BE49-F238E27FC236}">
                <a16:creationId xmlns:a16="http://schemas.microsoft.com/office/drawing/2014/main" id="{F08AD6EF-C388-4925-B5D8-1FB272A6B4B9}"/>
              </a:ext>
            </a:extLst>
          </p:cNvPr>
          <p:cNvSpPr txBox="1">
            <a:spLocks/>
          </p:cNvSpPr>
          <p:nvPr/>
        </p:nvSpPr>
        <p:spPr>
          <a:xfrm>
            <a:off x="1534894" y="3790754"/>
            <a:ext cx="6064374" cy="9147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600" dirty="0">
              <a:latin typeface="Dosis" panose="020B0604020202020204" charset="0"/>
            </a:endParaRPr>
          </a:p>
          <a:p>
            <a:pPr algn="just"/>
            <a:r>
              <a:rPr lang="es-MX" sz="1600" dirty="0">
                <a:latin typeface="Dosis" panose="020B0604020202020204" charset="0"/>
              </a:rPr>
              <a:t>Es el órgano máximo de deliberación y resolución del Congreso del Estado y esta representado por una mesa directiva.</a:t>
            </a:r>
          </a:p>
        </p:txBody>
      </p:sp>
      <p:pic>
        <p:nvPicPr>
          <p:cNvPr id="3" name="Imagen 2">
            <a:extLst>
              <a:ext uri="{FF2B5EF4-FFF2-40B4-BE49-F238E27FC236}">
                <a16:creationId xmlns:a16="http://schemas.microsoft.com/office/drawing/2014/main" id="{E2327438-C298-4316-A92F-41FC60DAF761}"/>
              </a:ext>
            </a:extLst>
          </p:cNvPr>
          <p:cNvPicPr>
            <a:picLocks noChangeAspect="1"/>
          </p:cNvPicPr>
          <p:nvPr/>
        </p:nvPicPr>
        <p:blipFill>
          <a:blip r:embed="rId3"/>
          <a:srcRect/>
          <a:stretch/>
        </p:blipFill>
        <p:spPr>
          <a:xfrm>
            <a:off x="2325795" y="1190138"/>
            <a:ext cx="4145334" cy="2763224"/>
          </a:xfrm>
          <a:prstGeom prst="rect">
            <a:avLst/>
          </a:prstGeom>
        </p:spPr>
      </p:pic>
    </p:spTree>
    <p:extLst>
      <p:ext uri="{BB962C8B-B14F-4D97-AF65-F5344CB8AC3E}">
        <p14:creationId xmlns:p14="http://schemas.microsoft.com/office/powerpoint/2010/main" val="41503499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01" name="Google Shape;501;p27"/>
          <p:cNvSpPr txBox="1">
            <a:spLocks noGrp="1"/>
          </p:cNvSpPr>
          <p:nvPr>
            <p:ph type="ctrTitle"/>
          </p:nvPr>
        </p:nvSpPr>
        <p:spPr>
          <a:xfrm>
            <a:off x="204380" y="201849"/>
            <a:ext cx="8584020" cy="504000"/>
          </a:xfrm>
          <a:prstGeom prst="rect">
            <a:avLst/>
          </a:prstGeom>
        </p:spPr>
        <p:txBody>
          <a:bodyPr spcFirstLastPara="1" wrap="square" lIns="91425" tIns="91425" rIns="91425" bIns="91425" anchor="ctr" anchorCtr="0">
            <a:noAutofit/>
          </a:bodyPr>
          <a:lstStyle/>
          <a:p>
            <a:pPr lvl="0"/>
            <a:r>
              <a:rPr lang="es-MX" sz="4400" dirty="0"/>
              <a:t>Mesa directiva</a:t>
            </a:r>
            <a:endParaRPr dirty="0"/>
          </a:p>
        </p:txBody>
      </p:sp>
      <p:sp>
        <p:nvSpPr>
          <p:cNvPr id="503" name="Google Shape;503;p27"/>
          <p:cNvSpPr txBox="1">
            <a:spLocks noGrp="1"/>
          </p:cNvSpPr>
          <p:nvPr>
            <p:ph type="subTitle" idx="6"/>
          </p:nvPr>
        </p:nvSpPr>
        <p:spPr>
          <a:xfrm>
            <a:off x="300900" y="795840"/>
            <a:ext cx="8390980" cy="1480000"/>
          </a:xfrm>
          <a:prstGeom prst="rect">
            <a:avLst/>
          </a:prstGeom>
        </p:spPr>
        <p:txBody>
          <a:bodyPr spcFirstLastPara="1" wrap="square" lIns="91425" tIns="91425" rIns="91425" bIns="91425" anchor="ctr" anchorCtr="0">
            <a:noAutofit/>
          </a:bodyPr>
          <a:lstStyle/>
          <a:p>
            <a:pPr marL="0" lvl="0" indent="0" algn="just">
              <a:spcAft>
                <a:spcPts val="1600"/>
              </a:spcAft>
            </a:pPr>
            <a:r>
              <a:rPr lang="es-MX" dirty="0">
                <a:solidFill>
                  <a:schemeClr val="tx1"/>
                </a:solidFill>
                <a:latin typeface="Dosis" panose="020B0604020202020204" charset="0"/>
              </a:rPr>
              <a:t>Es un órgano de gobierno interior del Congreso integrado por un Presidente, un Vicepresidente, dos Secretarios Propietarios y dos Suplentes quienes durarán en su encargo un año del ejercicio legal, correspondiéndoles el manejo del orden del día y la conducción de las sesiones bajo la autoridad del Presidente.</a:t>
            </a:r>
          </a:p>
        </p:txBody>
      </p:sp>
      <p:pic>
        <p:nvPicPr>
          <p:cNvPr id="2" name="Imagen 1">
            <a:extLst>
              <a:ext uri="{FF2B5EF4-FFF2-40B4-BE49-F238E27FC236}">
                <a16:creationId xmlns:a16="http://schemas.microsoft.com/office/drawing/2014/main" id="{BB6124EF-95B1-4365-B07C-3A83B68CB1C2}"/>
              </a:ext>
            </a:extLst>
          </p:cNvPr>
          <p:cNvPicPr>
            <a:picLocks noChangeAspect="1"/>
          </p:cNvPicPr>
          <p:nvPr/>
        </p:nvPicPr>
        <p:blipFill>
          <a:blip r:embed="rId3"/>
          <a:srcRect/>
          <a:stretch/>
        </p:blipFill>
        <p:spPr>
          <a:xfrm>
            <a:off x="2292429" y="2127899"/>
            <a:ext cx="4065230" cy="2709828"/>
          </a:xfrm>
          <a:prstGeom prst="rect">
            <a:avLst/>
          </a:prstGeom>
        </p:spPr>
      </p:pic>
    </p:spTree>
    <p:extLst>
      <p:ext uri="{BB962C8B-B14F-4D97-AF65-F5344CB8AC3E}">
        <p14:creationId xmlns:p14="http://schemas.microsoft.com/office/powerpoint/2010/main" val="268704899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barn(inVertical)">
                                      <p:cBhvr>
                                        <p:cTn id="7" dur="500"/>
                                        <p:tgtEl>
                                          <p:spTgt spid="50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03">
                                            <p:txEl>
                                              <p:pRg st="0" end="0"/>
                                            </p:txEl>
                                          </p:spTgt>
                                        </p:tgtEl>
                                        <p:attrNameLst>
                                          <p:attrName>style.visibility</p:attrName>
                                        </p:attrNameLst>
                                      </p:cBhvr>
                                      <p:to>
                                        <p:strVal val="visible"/>
                                      </p:to>
                                    </p:set>
                                    <p:animEffect transition="in" filter="barn(inVertical)">
                                      <p:cBhvr>
                                        <p:cTn id="11" dur="500"/>
                                        <p:tgtEl>
                                          <p:spTgt spid="5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P spid="5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5" name="Título 4">
            <a:extLst>
              <a:ext uri="{FF2B5EF4-FFF2-40B4-BE49-F238E27FC236}">
                <a16:creationId xmlns:a16="http://schemas.microsoft.com/office/drawing/2014/main" id="{CE601C2C-2B8B-423F-BDA0-64443D9DD47F}"/>
              </a:ext>
            </a:extLst>
          </p:cNvPr>
          <p:cNvSpPr>
            <a:spLocks noGrp="1"/>
          </p:cNvSpPr>
          <p:nvPr>
            <p:ph type="title"/>
          </p:nvPr>
        </p:nvSpPr>
        <p:spPr>
          <a:xfrm>
            <a:off x="108153" y="118646"/>
            <a:ext cx="8917859" cy="755114"/>
          </a:xfrm>
        </p:spPr>
        <p:txBody>
          <a:bodyPr anchor="t"/>
          <a:lstStyle/>
          <a:p>
            <a:pPr algn="ctr"/>
            <a:r>
              <a:rPr lang="es-MX" sz="4000" dirty="0"/>
              <a:t>Junta de gobierno y coordinación política</a:t>
            </a:r>
          </a:p>
        </p:txBody>
      </p:sp>
      <p:sp>
        <p:nvSpPr>
          <p:cNvPr id="8" name="Google Shape;495;p27">
            <a:extLst>
              <a:ext uri="{FF2B5EF4-FFF2-40B4-BE49-F238E27FC236}">
                <a16:creationId xmlns:a16="http://schemas.microsoft.com/office/drawing/2014/main" id="{F08AD6EF-C388-4925-B5D8-1FB272A6B4B9}"/>
              </a:ext>
            </a:extLst>
          </p:cNvPr>
          <p:cNvSpPr txBox="1">
            <a:spLocks/>
          </p:cNvSpPr>
          <p:nvPr/>
        </p:nvSpPr>
        <p:spPr>
          <a:xfrm>
            <a:off x="641125" y="2885441"/>
            <a:ext cx="7851913" cy="18244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600" dirty="0">
              <a:latin typeface="Dosis" panose="020B0604020202020204" charset="0"/>
            </a:endParaRPr>
          </a:p>
          <a:p>
            <a:pPr algn="just"/>
            <a:r>
              <a:rPr lang="es-MX" sz="1600" dirty="0">
                <a:latin typeface="Dosis" panose="020B0604020202020204" charset="0"/>
              </a:rPr>
              <a:t>Esta integrada por un presidente quien será el coordinador del grupo parlamentario mayoritario, dos secretarios y dos vocales que corresponderán a diputados de la primera y segunda minorías.</a:t>
            </a:r>
          </a:p>
          <a:p>
            <a:pPr algn="just"/>
            <a:endParaRPr lang="es-MX" sz="1600" dirty="0">
              <a:latin typeface="Dosis" panose="020B0604020202020204" charset="0"/>
            </a:endParaRPr>
          </a:p>
          <a:p>
            <a:pPr algn="just"/>
            <a:r>
              <a:rPr lang="es-MX" sz="1600" dirty="0">
                <a:latin typeface="Dosis" panose="020B0604020202020204" charset="0"/>
              </a:rPr>
              <a:t>La Junta de Gobierno y Coordinación Política deberá impulsar los entendimientos,  convergencias    y consensos sobre las tareas legislativas,  políticas y administrativas del Congreso.</a:t>
            </a:r>
          </a:p>
        </p:txBody>
      </p:sp>
      <p:pic>
        <p:nvPicPr>
          <p:cNvPr id="2" name="Imagen 1">
            <a:extLst>
              <a:ext uri="{FF2B5EF4-FFF2-40B4-BE49-F238E27FC236}">
                <a16:creationId xmlns:a16="http://schemas.microsoft.com/office/drawing/2014/main" id="{44524229-A28B-4ADE-902F-6FF7F87DEF81}"/>
              </a:ext>
            </a:extLst>
          </p:cNvPr>
          <p:cNvPicPr>
            <a:picLocks noChangeAspect="1"/>
          </p:cNvPicPr>
          <p:nvPr/>
        </p:nvPicPr>
        <p:blipFill>
          <a:blip r:embed="rId3"/>
          <a:srcRect/>
          <a:stretch/>
        </p:blipFill>
        <p:spPr>
          <a:xfrm>
            <a:off x="2701832" y="951101"/>
            <a:ext cx="2901858" cy="1934340"/>
          </a:xfrm>
          <a:prstGeom prst="rect">
            <a:avLst/>
          </a:prstGeom>
        </p:spPr>
      </p:pic>
    </p:spTree>
    <p:extLst>
      <p:ext uri="{BB962C8B-B14F-4D97-AF65-F5344CB8AC3E}">
        <p14:creationId xmlns:p14="http://schemas.microsoft.com/office/powerpoint/2010/main" val="12890177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ctrTitle"/>
          </p:nvPr>
        </p:nvSpPr>
        <p:spPr>
          <a:xfrm>
            <a:off x="743540" y="0"/>
            <a:ext cx="7656920" cy="1132877"/>
          </a:xfrm>
          <a:prstGeom prst="rect">
            <a:avLst/>
          </a:prstGeom>
          <a:solidFill>
            <a:srgbClr val="EFEFEF"/>
          </a:solidFill>
        </p:spPr>
        <p:txBody>
          <a:bodyPr spcFirstLastPara="1" wrap="square" lIns="91425" tIns="91425" rIns="91425" bIns="91425" anchor="t" anchorCtr="0">
            <a:noAutofit/>
          </a:bodyPr>
          <a:lstStyle/>
          <a:p>
            <a:pPr lvl="0" algn="ctr"/>
            <a:r>
              <a:rPr lang="es-MX" sz="4000" dirty="0">
                <a:solidFill>
                  <a:srgbClr val="CC9900"/>
                </a:solidFill>
              </a:rPr>
              <a:t>ATRIBUCIONES DE LA JUNTA DE GOBIERNO Y COORDINACIÓN POLÍTICA</a:t>
            </a:r>
            <a:endParaRPr sz="4000" dirty="0">
              <a:solidFill>
                <a:srgbClr val="CC9900"/>
              </a:solidFill>
            </a:endParaRPr>
          </a:p>
        </p:txBody>
      </p:sp>
      <p:graphicFrame>
        <p:nvGraphicFramePr>
          <p:cNvPr id="27" name="Diagrama 26">
            <a:extLst>
              <a:ext uri="{FF2B5EF4-FFF2-40B4-BE49-F238E27FC236}">
                <a16:creationId xmlns:a16="http://schemas.microsoft.com/office/drawing/2014/main" id="{7027282B-D8AF-4A40-A31A-ABD12DC22AEF}"/>
              </a:ext>
            </a:extLst>
          </p:cNvPr>
          <p:cNvGraphicFramePr/>
          <p:nvPr>
            <p:extLst>
              <p:ext uri="{D42A27DB-BD31-4B8C-83A1-F6EECF244321}">
                <p14:modId xmlns:p14="http://schemas.microsoft.com/office/powerpoint/2010/main" val="3486849530"/>
              </p:ext>
            </p:extLst>
          </p:nvPr>
        </p:nvGraphicFramePr>
        <p:xfrm>
          <a:off x="2214880" y="1853979"/>
          <a:ext cx="4714240" cy="2805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127888"/>
      </p:ext>
    </p:extLst>
  </p:cSld>
  <p:clrMapOvr>
    <a:masterClrMapping/>
  </p:clrMapOvr>
  <mc:AlternateContent xmlns:mc="http://schemas.openxmlformats.org/markup-compatibility/2006" xmlns:p14="http://schemas.microsoft.com/office/powerpoint/2010/main">
    <mc:Choice Requires="p14">
      <p:transition spd="slow" p14:dur="7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barn(inVertical)">
                                      <p:cBhvr>
                                        <p:cTn id="7" dur="500"/>
                                        <p:tgtEl>
                                          <p:spTgt spid="3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Graphic spid="2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5" name="Título 4">
            <a:extLst>
              <a:ext uri="{FF2B5EF4-FFF2-40B4-BE49-F238E27FC236}">
                <a16:creationId xmlns:a16="http://schemas.microsoft.com/office/drawing/2014/main" id="{CE601C2C-2B8B-423F-BDA0-64443D9DD47F}"/>
              </a:ext>
            </a:extLst>
          </p:cNvPr>
          <p:cNvSpPr>
            <a:spLocks noGrp="1"/>
          </p:cNvSpPr>
          <p:nvPr>
            <p:ph type="title"/>
          </p:nvPr>
        </p:nvSpPr>
        <p:spPr>
          <a:xfrm>
            <a:off x="108153" y="118646"/>
            <a:ext cx="8917859" cy="755114"/>
          </a:xfrm>
        </p:spPr>
        <p:txBody>
          <a:bodyPr anchor="t"/>
          <a:lstStyle/>
          <a:p>
            <a:pPr algn="ctr"/>
            <a:r>
              <a:rPr lang="es-MX" sz="4000" dirty="0">
                <a:solidFill>
                  <a:srgbClr val="CC9900"/>
                </a:solidFill>
              </a:rPr>
              <a:t>COMISIO</a:t>
            </a:r>
            <a:r>
              <a:rPr lang="es-MX" sz="4000" dirty="0"/>
              <a:t>NES LEGISLATIVAS</a:t>
            </a:r>
          </a:p>
        </p:txBody>
      </p:sp>
      <p:sp>
        <p:nvSpPr>
          <p:cNvPr id="8" name="Google Shape;495;p27">
            <a:extLst>
              <a:ext uri="{FF2B5EF4-FFF2-40B4-BE49-F238E27FC236}">
                <a16:creationId xmlns:a16="http://schemas.microsoft.com/office/drawing/2014/main" id="{F08AD6EF-C388-4925-B5D8-1FB272A6B4B9}"/>
              </a:ext>
            </a:extLst>
          </p:cNvPr>
          <p:cNvSpPr txBox="1">
            <a:spLocks/>
          </p:cNvSpPr>
          <p:nvPr/>
        </p:nvSpPr>
        <p:spPr>
          <a:xfrm>
            <a:off x="1134879" y="1046481"/>
            <a:ext cx="6864405" cy="34340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MX" sz="1600" dirty="0">
              <a:latin typeface="Dosis" panose="020B0604020202020204" charset="0"/>
            </a:endParaRPr>
          </a:p>
          <a:p>
            <a:pPr algn="just"/>
            <a:r>
              <a:rPr lang="es-MX" sz="1600" dirty="0">
                <a:latin typeface="Dosis" panose="020B0604020202020204" charset="0"/>
              </a:rPr>
              <a:t>Son las encargadas de atender el oportuno despacho de los asuntos  que le corresponden conocer al Congreso así como analizar, discutir y dictaminar las materias de su competencia.</a:t>
            </a:r>
          </a:p>
          <a:p>
            <a:pPr algn="just"/>
            <a:endParaRPr lang="es-MX" sz="1600" dirty="0">
              <a:latin typeface="Dosis" panose="020B0604020202020204" charset="0"/>
            </a:endParaRPr>
          </a:p>
          <a:p>
            <a:pPr algn="just"/>
            <a:r>
              <a:rPr lang="es-MX" sz="1600" dirty="0">
                <a:latin typeface="Dosis" panose="020B0604020202020204" charset="0"/>
              </a:rPr>
              <a:t>Se dividen en:</a:t>
            </a:r>
          </a:p>
          <a:p>
            <a:pPr lvl="1" algn="just"/>
            <a:r>
              <a:rPr lang="es-MX" sz="1600" dirty="0">
                <a:latin typeface="Dosis" panose="020B0604020202020204" charset="0"/>
              </a:rPr>
              <a:t>	I.- Dictaminadoras</a:t>
            </a:r>
          </a:p>
          <a:p>
            <a:pPr algn="just"/>
            <a:r>
              <a:rPr lang="es-MX" sz="1600" dirty="0">
                <a:latin typeface="Dosis" panose="020B0604020202020204" charset="0"/>
              </a:rPr>
              <a:t>	II.- Ordinarias</a:t>
            </a:r>
          </a:p>
          <a:p>
            <a:pPr algn="just"/>
            <a:r>
              <a:rPr lang="es-MX" sz="1600" dirty="0">
                <a:latin typeface="Dosis" panose="020B0604020202020204" charset="0"/>
              </a:rPr>
              <a:t>	III.- Especiales</a:t>
            </a:r>
          </a:p>
          <a:p>
            <a:pPr algn="just"/>
            <a:endParaRPr lang="es-MX" sz="1600" dirty="0">
              <a:latin typeface="Dosis" panose="020B0604020202020204" charset="0"/>
            </a:endParaRPr>
          </a:p>
          <a:p>
            <a:pPr algn="just"/>
            <a:r>
              <a:rPr lang="es-MX" sz="1600" dirty="0">
                <a:latin typeface="Dosis" panose="020B0604020202020204" charset="0"/>
              </a:rPr>
              <a:t>Las comisiones legislativas están integradas de manera que reflejen la pluralidad política del Congreso y están integradas por un presidente, un secretario y vocales.</a:t>
            </a:r>
          </a:p>
        </p:txBody>
      </p:sp>
    </p:spTree>
    <p:extLst>
      <p:ext uri="{BB962C8B-B14F-4D97-AF65-F5344CB8AC3E}">
        <p14:creationId xmlns:p14="http://schemas.microsoft.com/office/powerpoint/2010/main" val="114134369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01" name="Google Shape;501;p27"/>
          <p:cNvSpPr txBox="1">
            <a:spLocks noGrp="1"/>
          </p:cNvSpPr>
          <p:nvPr>
            <p:ph type="ctrTitle"/>
          </p:nvPr>
        </p:nvSpPr>
        <p:spPr>
          <a:xfrm>
            <a:off x="279990" y="79432"/>
            <a:ext cx="8584020" cy="504000"/>
          </a:xfrm>
          <a:prstGeom prst="rect">
            <a:avLst/>
          </a:prstGeom>
        </p:spPr>
        <p:txBody>
          <a:bodyPr spcFirstLastPara="1" wrap="square" lIns="91425" tIns="91425" rIns="91425" bIns="91425" anchor="ctr" anchorCtr="0">
            <a:noAutofit/>
          </a:bodyPr>
          <a:lstStyle/>
          <a:p>
            <a:pPr lvl="0" algn="ctr"/>
            <a:r>
              <a:rPr lang="es-MX" sz="4000" dirty="0"/>
              <a:t>Reuniones de las comisiones legislativas</a:t>
            </a:r>
            <a:endParaRPr sz="2400" dirty="0"/>
          </a:p>
        </p:txBody>
      </p:sp>
      <p:sp>
        <p:nvSpPr>
          <p:cNvPr id="503" name="Google Shape;503;p27"/>
          <p:cNvSpPr txBox="1">
            <a:spLocks noGrp="1"/>
          </p:cNvSpPr>
          <p:nvPr>
            <p:ph type="subTitle" idx="6"/>
          </p:nvPr>
        </p:nvSpPr>
        <p:spPr>
          <a:xfrm>
            <a:off x="3870960" y="887144"/>
            <a:ext cx="4810760" cy="2535370"/>
          </a:xfrm>
          <a:prstGeom prst="rect">
            <a:avLst/>
          </a:prstGeom>
        </p:spPr>
        <p:txBody>
          <a:bodyPr spcFirstLastPara="1" wrap="square" lIns="91425" tIns="91425" rIns="91425" bIns="91425" anchor="ctr" anchorCtr="0">
            <a:noAutofit/>
          </a:bodyPr>
          <a:lstStyle/>
          <a:p>
            <a:pPr marL="0" lvl="0" indent="0" algn="just">
              <a:spcAft>
                <a:spcPts val="1600"/>
              </a:spcAft>
            </a:pPr>
            <a:r>
              <a:rPr lang="es-MX" sz="1700">
                <a:solidFill>
                  <a:schemeClr val="tx1"/>
                </a:solidFill>
                <a:latin typeface="Dosis" panose="020B0604020202020204" charset="0"/>
              </a:rPr>
              <a:t>Existen 35 </a:t>
            </a:r>
            <a:r>
              <a:rPr lang="es-MX" sz="1700" dirty="0">
                <a:solidFill>
                  <a:schemeClr val="tx1"/>
                </a:solidFill>
                <a:latin typeface="Dosis" panose="020B0604020202020204" charset="0"/>
              </a:rPr>
              <a:t>comisiones legislativas dictaminadoras y 6 comisiones legislativas ordinarias.</a:t>
            </a:r>
          </a:p>
          <a:p>
            <a:pPr marL="0" lvl="0" indent="0" algn="just">
              <a:spcAft>
                <a:spcPts val="1600"/>
              </a:spcAft>
            </a:pPr>
            <a:r>
              <a:rPr lang="es-MX" sz="1700" dirty="0">
                <a:solidFill>
                  <a:schemeClr val="tx1"/>
                </a:solidFill>
                <a:latin typeface="Dosis" panose="020B0604020202020204" charset="0"/>
              </a:rPr>
              <a:t>Como apoyo a estos trabajos los diputados cuentan con un órgano técnico de apoyo legislativo y de investigación denominado CIEL quien cuenta con un Titular y un grupo de asesores, de igual manera con apoyo jurídico por parte de la Secretaria de Servicios Jurídicos contando con un Titular y un grupo de asesores.</a:t>
            </a:r>
          </a:p>
        </p:txBody>
      </p:sp>
      <p:grpSp>
        <p:nvGrpSpPr>
          <p:cNvPr id="3" name="Grupo 2">
            <a:extLst>
              <a:ext uri="{FF2B5EF4-FFF2-40B4-BE49-F238E27FC236}">
                <a16:creationId xmlns:a16="http://schemas.microsoft.com/office/drawing/2014/main" id="{89445BCB-6A80-42F2-868E-5494FCE804D4}"/>
              </a:ext>
            </a:extLst>
          </p:cNvPr>
          <p:cNvGrpSpPr/>
          <p:nvPr/>
        </p:nvGrpSpPr>
        <p:grpSpPr>
          <a:xfrm>
            <a:off x="1134093" y="3868735"/>
            <a:ext cx="3281680" cy="725537"/>
            <a:chOff x="599440" y="4013021"/>
            <a:chExt cx="3281680" cy="725537"/>
          </a:xfrm>
          <a:gradFill>
            <a:gsLst>
              <a:gs pos="0">
                <a:schemeClr val="bg1"/>
              </a:gs>
              <a:gs pos="51000">
                <a:schemeClr val="bg1">
                  <a:lumMod val="85000"/>
                </a:schemeClr>
              </a:gs>
              <a:gs pos="77000">
                <a:schemeClr val="bg1">
                  <a:lumMod val="65000"/>
                </a:schemeClr>
              </a:gs>
              <a:gs pos="100000">
                <a:schemeClr val="tx1"/>
              </a:gs>
            </a:gsLst>
            <a:lin ang="5400000" scaled="1"/>
          </a:gradFill>
        </p:grpSpPr>
        <p:sp>
          <p:nvSpPr>
            <p:cNvPr id="2" name="Rectángulo: esquinas redondeadas 1">
              <a:extLst>
                <a:ext uri="{FF2B5EF4-FFF2-40B4-BE49-F238E27FC236}">
                  <a16:creationId xmlns:a16="http://schemas.microsoft.com/office/drawing/2014/main" id="{2B03A895-5E7A-47B1-860C-092203B99F74}"/>
                </a:ext>
              </a:extLst>
            </p:cNvPr>
            <p:cNvSpPr/>
            <p:nvPr/>
          </p:nvSpPr>
          <p:spPr>
            <a:xfrm>
              <a:off x="599440" y="4013021"/>
              <a:ext cx="3281680" cy="7113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Google Shape;503;p27">
              <a:extLst>
                <a:ext uri="{FF2B5EF4-FFF2-40B4-BE49-F238E27FC236}">
                  <a16:creationId xmlns:a16="http://schemas.microsoft.com/office/drawing/2014/main" id="{190F5226-A28E-4BB6-B68A-51DD4D5521A8}"/>
                </a:ext>
              </a:extLst>
            </p:cNvPr>
            <p:cNvSpPr txBox="1">
              <a:spLocks/>
            </p:cNvSpPr>
            <p:nvPr/>
          </p:nvSpPr>
          <p:spPr>
            <a:xfrm>
              <a:off x="703580" y="4143748"/>
              <a:ext cx="3073400" cy="594810"/>
            </a:xfrm>
            <a:prstGeom prst="rect">
              <a:avLst/>
            </a:pr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1pPr>
              <a:lvl2pPr marL="914400" marR="0" lvl="1"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2pPr>
              <a:lvl3pPr marL="1371600" marR="0" lvl="2"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3pPr>
              <a:lvl4pPr marL="1828800" marR="0" lvl="3"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4pPr>
              <a:lvl5pPr marL="2286000" marR="0" lvl="4"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5pPr>
              <a:lvl6pPr marL="2743200" marR="0" lvl="5"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6pPr>
              <a:lvl7pPr marL="3200400" marR="0" lvl="6"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7pPr>
              <a:lvl8pPr marL="3657600" marR="0" lvl="7" indent="-298450" algn="l" rtl="0">
                <a:lnSpc>
                  <a:spcPct val="100000"/>
                </a:lnSpc>
                <a:spcBef>
                  <a:spcPts val="1600"/>
                </a:spcBef>
                <a:spcAft>
                  <a:spcPts val="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8pPr>
              <a:lvl9pPr marL="4114800" marR="0" lvl="8" indent="-298450" algn="l" rtl="0">
                <a:lnSpc>
                  <a:spcPct val="100000"/>
                </a:lnSpc>
                <a:spcBef>
                  <a:spcPts val="1600"/>
                </a:spcBef>
                <a:spcAft>
                  <a:spcPts val="1600"/>
                </a:spcAft>
                <a:buClr>
                  <a:srgbClr val="EFEFEF"/>
                </a:buClr>
                <a:buSzPts val="1100"/>
                <a:buFont typeface="Dosis ExtraLight"/>
                <a:buNone/>
                <a:defRPr sz="1800" b="0" i="0" u="none" strike="noStrike" cap="none">
                  <a:solidFill>
                    <a:schemeClr val="accent5"/>
                  </a:solidFill>
                  <a:latin typeface="Staatliches"/>
                  <a:ea typeface="Staatliches"/>
                  <a:cs typeface="Staatliches"/>
                  <a:sym typeface="Staatliches"/>
                </a:defRPr>
              </a:lvl9pPr>
            </a:lstStyle>
            <a:p>
              <a:pPr marL="0" indent="0" algn="ctr">
                <a:spcAft>
                  <a:spcPts val="1600"/>
                </a:spcAft>
              </a:pPr>
              <a:r>
                <a:rPr lang="es-MX" sz="1400" dirty="0">
                  <a:solidFill>
                    <a:schemeClr val="tx1"/>
                  </a:solidFill>
                  <a:latin typeface="Dosis" panose="020B0604020202020204" charset="0"/>
                </a:rPr>
                <a:t>ESTAS REUNIONES NO SON PÚBLICAS</a:t>
              </a:r>
            </a:p>
          </p:txBody>
        </p:sp>
      </p:grpSp>
      <p:pic>
        <p:nvPicPr>
          <p:cNvPr id="4" name="Imagen 3">
            <a:extLst>
              <a:ext uri="{FF2B5EF4-FFF2-40B4-BE49-F238E27FC236}">
                <a16:creationId xmlns:a16="http://schemas.microsoft.com/office/drawing/2014/main" id="{6B65DF45-EB94-4212-B018-AAA1312C7D39}"/>
              </a:ext>
            </a:extLst>
          </p:cNvPr>
          <p:cNvPicPr>
            <a:picLocks noChangeAspect="1"/>
          </p:cNvPicPr>
          <p:nvPr/>
        </p:nvPicPr>
        <p:blipFill>
          <a:blip r:embed="rId3"/>
          <a:srcRect/>
          <a:stretch/>
        </p:blipFill>
        <p:spPr>
          <a:xfrm>
            <a:off x="5565157" y="3337225"/>
            <a:ext cx="2458881" cy="1639057"/>
          </a:xfrm>
          <a:prstGeom prst="rect">
            <a:avLst/>
          </a:prstGeom>
        </p:spPr>
      </p:pic>
      <p:pic>
        <p:nvPicPr>
          <p:cNvPr id="9" name="Imagen 8">
            <a:extLst>
              <a:ext uri="{FF2B5EF4-FFF2-40B4-BE49-F238E27FC236}">
                <a16:creationId xmlns:a16="http://schemas.microsoft.com/office/drawing/2014/main" id="{EEE3106A-56C3-4492-8B6E-ABF653E195F7}"/>
              </a:ext>
            </a:extLst>
          </p:cNvPr>
          <p:cNvPicPr>
            <a:picLocks noChangeAspect="1"/>
          </p:cNvPicPr>
          <p:nvPr/>
        </p:nvPicPr>
        <p:blipFill>
          <a:blip r:embed="rId4"/>
          <a:srcRect/>
          <a:stretch/>
        </p:blipFill>
        <p:spPr>
          <a:xfrm>
            <a:off x="789528" y="1187404"/>
            <a:ext cx="2458516" cy="1638814"/>
          </a:xfrm>
          <a:prstGeom prst="rect">
            <a:avLst/>
          </a:prstGeom>
        </p:spPr>
      </p:pic>
    </p:spTree>
    <p:extLst>
      <p:ext uri="{BB962C8B-B14F-4D97-AF65-F5344CB8AC3E}">
        <p14:creationId xmlns:p14="http://schemas.microsoft.com/office/powerpoint/2010/main" val="4069074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barn(inVertical)">
                                      <p:cBhvr>
                                        <p:cTn id="7" dur="500"/>
                                        <p:tgtEl>
                                          <p:spTgt spid="50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03">
                                            <p:txEl>
                                              <p:pRg st="0" end="0"/>
                                            </p:txEl>
                                          </p:spTgt>
                                        </p:tgtEl>
                                        <p:attrNameLst>
                                          <p:attrName>style.visibility</p:attrName>
                                        </p:attrNameLst>
                                      </p:cBhvr>
                                      <p:to>
                                        <p:strVal val="visible"/>
                                      </p:to>
                                    </p:set>
                                    <p:animEffect transition="in" filter="barn(inVertical)">
                                      <p:cBhvr>
                                        <p:cTn id="11" dur="500"/>
                                        <p:tgtEl>
                                          <p:spTgt spid="50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03">
                                            <p:txEl>
                                              <p:pRg st="1" end="1"/>
                                            </p:txEl>
                                          </p:spTgt>
                                        </p:tgtEl>
                                        <p:attrNameLst>
                                          <p:attrName>style.visibility</p:attrName>
                                        </p:attrNameLst>
                                      </p:cBhvr>
                                      <p:to>
                                        <p:strVal val="visible"/>
                                      </p:to>
                                    </p:set>
                                    <p:animEffect transition="in" filter="barn(inVertical)">
                                      <p:cBhvr>
                                        <p:cTn id="15" dur="500"/>
                                        <p:tgtEl>
                                          <p:spTgt spid="5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P spid="503" grpId="0" build="p"/>
    </p:bldLst>
  </p:timing>
</p:sld>
</file>

<file path=ppt/theme/theme1.xml><?xml version="1.0" encoding="utf-8"?>
<a:theme xmlns:a="http://schemas.openxmlformats.org/drawingml/2006/main" name="Isometric Proposal by Slidesgo">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Minimalist Grayscale Pitch Deck XL by Slidesgo</Template>
  <TotalTime>2594</TotalTime>
  <Words>1543</Words>
  <Application>Microsoft Office PowerPoint</Application>
  <PresentationFormat>Presentación en pantalla (16:9)</PresentationFormat>
  <Paragraphs>121</Paragraphs>
  <Slides>27</Slides>
  <Notes>27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Arial</vt:lpstr>
      <vt:lpstr>Josefin Sans</vt:lpstr>
      <vt:lpstr>Abel</vt:lpstr>
      <vt:lpstr>Fira Sans Extra Condensed Medium</vt:lpstr>
      <vt:lpstr>Wingdings</vt:lpstr>
      <vt:lpstr>Squada One</vt:lpstr>
      <vt:lpstr>Fira Sans Condensed ExtraLight</vt:lpstr>
      <vt:lpstr>Staatliches</vt:lpstr>
      <vt:lpstr>Dosis</vt:lpstr>
      <vt:lpstr>Dosis ExtraLight</vt:lpstr>
      <vt:lpstr>Isometric Proposal by Slidesgo</vt:lpstr>
      <vt:lpstr>INDUCCIÓN  DIRECCIÓN DE RECURSOS HUMANOS</vt:lpstr>
      <vt:lpstr>Poder legislativo</vt:lpstr>
      <vt:lpstr>ORGANIZACIÓN Y FUNCIONAMIENTO</vt:lpstr>
      <vt:lpstr>EL PLENO DE LA LEGISLATURA</vt:lpstr>
      <vt:lpstr>Mesa directiva</vt:lpstr>
      <vt:lpstr>Junta de gobierno y coordinación política</vt:lpstr>
      <vt:lpstr>ATRIBUCIONES DE LA JUNTA DE GOBIERNO Y COORDINACIÓN POLÍTICA</vt:lpstr>
      <vt:lpstr>COMISIONES LEGISLATIVAS</vt:lpstr>
      <vt:lpstr>Reuniones de las comisiones legislativas</vt:lpstr>
      <vt:lpstr>COMO ESTAMOS ORGANIZADOS  Una Institución bien organizada y ordenada cumplirá su función de servicio ciudadano.</vt:lpstr>
      <vt:lpstr>SECRETARÍA GENERAL</vt:lpstr>
      <vt:lpstr>ORGANIGRAMA</vt:lpstr>
      <vt:lpstr>INDUCCIÓN  SISTEMA DE GESTIÓN DE CALIDAD</vt:lpstr>
      <vt:lpstr>PRESENTACIÓN</vt:lpstr>
      <vt:lpstr>SISTEMA DE GESTIÓN DE CALIDAD DEL H. CONGRESO DEL ESTADO DE DURANGO</vt:lpstr>
      <vt:lpstr>Presentación de PowerPoint</vt:lpstr>
      <vt:lpstr>OBJETIVOS DE CALIDAD </vt:lpstr>
      <vt:lpstr>Presentación de PowerPoint</vt:lpstr>
      <vt:lpstr>Presentación de PowerPoint</vt:lpstr>
      <vt:lpstr>SISTEMA DE GESTIÓN DE CALIDAD</vt:lpstr>
      <vt:lpstr>Presentación de PowerPoint</vt:lpstr>
      <vt:lpstr>Presentación de PowerPoint</vt:lpstr>
      <vt:lpstr>Presentación de PowerPoint</vt:lpstr>
      <vt:lpstr>Presentación de PowerPoint</vt:lpstr>
      <vt:lpstr>Presentación de PowerPoint</vt:lpstr>
      <vt:lpstr>CODIFICACIÓN DE DOCUMENTOS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ISOMETRIC PROPOSAL</dc:title>
  <dc:creator>Informatica</dc:creator>
  <cp:lastModifiedBy>garzasilleranabel@gmail.com</cp:lastModifiedBy>
  <cp:revision>96</cp:revision>
  <cp:lastPrinted>2024-10-14T18:02:00Z</cp:lastPrinted>
  <dcterms:modified xsi:type="dcterms:W3CDTF">2024-11-07T19:47:38Z</dcterms:modified>
</cp:coreProperties>
</file>